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660" r:id="rId2"/>
    <p:sldMasterId id="2147483694" r:id="rId3"/>
  </p:sldMasterIdLst>
  <p:sldIdLst>
    <p:sldId id="302" r:id="rId4"/>
    <p:sldId id="304" r:id="rId5"/>
    <p:sldId id="268" r:id="rId6"/>
    <p:sldId id="305" r:id="rId7"/>
    <p:sldId id="257" r:id="rId8"/>
    <p:sldId id="258" r:id="rId9"/>
    <p:sldId id="278" r:id="rId10"/>
    <p:sldId id="264" r:id="rId11"/>
    <p:sldId id="294" r:id="rId12"/>
    <p:sldId id="295" r:id="rId13"/>
    <p:sldId id="296" r:id="rId14"/>
    <p:sldId id="275" r:id="rId15"/>
    <p:sldId id="276" r:id="rId16"/>
    <p:sldId id="308" r:id="rId17"/>
    <p:sldId id="309" r:id="rId18"/>
    <p:sldId id="310" r:id="rId19"/>
    <p:sldId id="311" r:id="rId20"/>
    <p:sldId id="312" r:id="rId21"/>
    <p:sldId id="287" r:id="rId22"/>
    <p:sldId id="288" r:id="rId23"/>
    <p:sldId id="289" r:id="rId24"/>
    <p:sldId id="313" r:id="rId25"/>
    <p:sldId id="315" r:id="rId26"/>
    <p:sldId id="316" r:id="rId27"/>
    <p:sldId id="279" r:id="rId28"/>
    <p:sldId id="280" r:id="rId29"/>
    <p:sldId id="291" r:id="rId30"/>
    <p:sldId id="290" r:id="rId31"/>
    <p:sldId id="271" r:id="rId32"/>
    <p:sldId id="270" r:id="rId33"/>
    <p:sldId id="317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orient="horz" pos="754" userDrawn="1">
          <p15:clr>
            <a:srgbClr val="A4A3A4"/>
          </p15:clr>
        </p15:guide>
        <p15:guide id="8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72" y="176"/>
      </p:cViewPr>
      <p:guideLst>
        <p:guide pos="3840"/>
        <p:guide orient="horz" pos="2296"/>
        <p:guide orient="horz" pos="754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CA" dirty="0">
                <a:latin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F-4972-A0F8-98CF9EFF6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F-4972-A0F8-98CF9EFF6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6F-4972-A0F8-98CF9EFF6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432768"/>
        <c:axId val="1101095584"/>
      </c:barChart>
      <c:catAx>
        <c:axId val="7894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01095584"/>
        <c:crosses val="autoZero"/>
        <c:auto val="1"/>
        <c:lblAlgn val="ctr"/>
        <c:lblOffset val="100"/>
        <c:noMultiLvlLbl val="0"/>
      </c:catAx>
      <c:valAx>
        <c:axId val="110109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7894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13237D-B801-4DBB-969C-43337F51D3BE}"/>
              </a:ext>
            </a:extLst>
          </p:cNvPr>
          <p:cNvCxnSpPr>
            <a:cxnSpLocks/>
          </p:cNvCxnSpPr>
          <p:nvPr userDrawn="1"/>
        </p:nvCxnSpPr>
        <p:spPr>
          <a:xfrm>
            <a:off x="5036024" y="3642415"/>
            <a:ext cx="6773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5438767F-D620-4592-A1BF-8C3FC120A9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023" y="218941"/>
            <a:ext cx="6773903" cy="3291022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latin typeface="Arial" panose="020B0604020202020204" pitchFamily="34" charset="0"/>
              </a:defRPr>
            </a:lvl1pPr>
          </a:lstStyle>
          <a:p>
            <a:r>
              <a:rPr lang="en-US" sz="3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here to add title</a:t>
            </a:r>
            <a:endParaRPr lang="en-CA" sz="3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9BC443-8398-40E4-828D-F743E518E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6024" y="3779461"/>
            <a:ext cx="6773902" cy="2241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Subtitle can go here</a:t>
            </a:r>
            <a:endParaRPr lang="en-C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8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F0C8E35-C559-4222-90B6-EC1774D57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2569" y="5037004"/>
            <a:ext cx="4828730" cy="6392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8DA6AF4-691C-46F7-8924-1D0480DCB7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2279" y="1760561"/>
            <a:ext cx="4828730" cy="6392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6B766809-2CA8-4C48-BD4B-20B8EA204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2569" y="1407560"/>
            <a:ext cx="4828731" cy="3451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34CBD8C-AA73-47BE-A64B-F3134F9BA3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2278" y="2567738"/>
            <a:ext cx="4828732" cy="3466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020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0AB3915-D2EA-415D-8CB1-BF027C9118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2811" y="1585824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Section Header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78B9CC3-9BA5-41FE-BFB8-E0241F6F93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01435" y="1760561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 dirty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C0ADF8D-310B-4C72-B4B1-86C9DA337CB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00586" y="2199737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991995-CDB0-4BE7-A1CF-B2344E34B0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21034" y="2198362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277B845-F3EF-4AAA-9D6B-F774B6A83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94921" y="2198362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 dirty="0"/>
              <a:t>2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3F8C2D3-495D-4B39-84A0-AC0C331E367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09206" y="2198362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 dirty="0"/>
              <a:t>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77206E9-42D3-4D7D-BE4D-7E47FD7009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36843" y="4236007"/>
            <a:ext cx="1980000" cy="7200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64FD520-61CA-47E9-91E2-D89EF6460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0730" y="4236007"/>
            <a:ext cx="1980000" cy="7200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5740B37-3768-4548-8B4D-CF7696497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0705" y="4236007"/>
            <a:ext cx="1980000" cy="7200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378829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3479B8-CE21-465A-8D86-A825CD66E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209822" y="2396804"/>
            <a:ext cx="3335542" cy="3521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latin typeface="Arial" panose="020B0604020202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600">
                <a:latin typeface="Arial" panose="020B0604020202020204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400">
                <a:latin typeface="Arial" panose="020B0604020202020204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25802E-EB40-4EBD-A632-05C701D6EF5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09822" y="1660188"/>
            <a:ext cx="3335542" cy="6981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Section 1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01397CD-42E8-4992-8695-DE60FFB7AD6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01325" y="2396804"/>
            <a:ext cx="3335542" cy="3521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latin typeface="Arial" panose="020B0604020202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600">
                <a:latin typeface="Arial" panose="020B0604020202020204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400">
                <a:latin typeface="Arial" panose="020B0604020202020204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8AA50E2-CF6E-4F7D-8232-F259A6E13DB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01325" y="1660188"/>
            <a:ext cx="3335542" cy="6981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Section 2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2C2C59F-A7E2-45FB-9DF8-3A44BBCE04F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92828" y="2396804"/>
            <a:ext cx="3335542" cy="3521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latin typeface="Arial" panose="020B0604020202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600">
                <a:latin typeface="Arial" panose="020B0604020202020204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400">
                <a:latin typeface="Arial" panose="020B0604020202020204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B1A0829-A20A-41F9-A04E-179E4280263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92828" y="1660188"/>
            <a:ext cx="3335542" cy="6981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180969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photo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5C379-629A-4563-9318-A2CB16594C07}"/>
              </a:ext>
            </a:extLst>
          </p:cNvPr>
          <p:cNvSpPr/>
          <p:nvPr userDrawn="1"/>
        </p:nvSpPr>
        <p:spPr>
          <a:xfrm>
            <a:off x="6585516" y="1508697"/>
            <a:ext cx="2510089" cy="44909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61282-DBF9-418A-935D-45B39322105A}"/>
              </a:ext>
            </a:extLst>
          </p:cNvPr>
          <p:cNvSpPr/>
          <p:nvPr userDrawn="1"/>
        </p:nvSpPr>
        <p:spPr>
          <a:xfrm>
            <a:off x="1197876" y="1496505"/>
            <a:ext cx="2510089" cy="44909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DEBA7-85EF-4C0F-9CB7-36DC73DB7FC6}"/>
              </a:ext>
            </a:extLst>
          </p:cNvPr>
          <p:cNvSpPr/>
          <p:nvPr userDrawn="1"/>
        </p:nvSpPr>
        <p:spPr>
          <a:xfrm>
            <a:off x="3886559" y="1496505"/>
            <a:ext cx="2510089" cy="44909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8EAF8-EBFD-45FA-9A6F-7AC602AA6A2A}"/>
              </a:ext>
            </a:extLst>
          </p:cNvPr>
          <p:cNvSpPr/>
          <p:nvPr userDrawn="1"/>
        </p:nvSpPr>
        <p:spPr>
          <a:xfrm>
            <a:off x="9253650" y="1509205"/>
            <a:ext cx="2510089" cy="44909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67D54E-2D40-4980-A4BB-04E5AE72BB58}"/>
              </a:ext>
            </a:extLst>
          </p:cNvPr>
          <p:cNvCxnSpPr>
            <a:cxnSpLocks/>
          </p:cNvCxnSpPr>
          <p:nvPr userDrawn="1"/>
        </p:nvCxnSpPr>
        <p:spPr>
          <a:xfrm>
            <a:off x="1474146" y="3984117"/>
            <a:ext cx="195754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4CA171-B76E-454B-905D-460F8AE80638}"/>
              </a:ext>
            </a:extLst>
          </p:cNvPr>
          <p:cNvCxnSpPr>
            <a:cxnSpLocks/>
          </p:cNvCxnSpPr>
          <p:nvPr userDrawn="1"/>
        </p:nvCxnSpPr>
        <p:spPr>
          <a:xfrm>
            <a:off x="4162829" y="3984117"/>
            <a:ext cx="195754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024842-CE2E-4AEA-908E-B304E41D15C0}"/>
              </a:ext>
            </a:extLst>
          </p:cNvPr>
          <p:cNvCxnSpPr>
            <a:cxnSpLocks/>
          </p:cNvCxnSpPr>
          <p:nvPr userDrawn="1"/>
        </p:nvCxnSpPr>
        <p:spPr>
          <a:xfrm>
            <a:off x="6861786" y="3984117"/>
            <a:ext cx="195754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0762DA-6BC5-4533-92A7-A4C3D77FD5A4}"/>
              </a:ext>
            </a:extLst>
          </p:cNvPr>
          <p:cNvCxnSpPr>
            <a:cxnSpLocks/>
          </p:cNvCxnSpPr>
          <p:nvPr userDrawn="1"/>
        </p:nvCxnSpPr>
        <p:spPr>
          <a:xfrm>
            <a:off x="9529920" y="3984117"/>
            <a:ext cx="195754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33">
            <a:extLst>
              <a:ext uri="{FF2B5EF4-FFF2-40B4-BE49-F238E27FC236}">
                <a16:creationId xmlns:a16="http://schemas.microsoft.com/office/drawing/2014/main" id="{64448977-6C5C-4281-9FC8-FFA4540ED7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9367" y="2002917"/>
            <a:ext cx="1527107" cy="12630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469AEFB1-CAF4-4B0A-9863-6F706EF51A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78050" y="4372139"/>
            <a:ext cx="1527107" cy="12630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ABD2EBED-F2F5-4F70-BBF3-BD38949782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7007" y="2002917"/>
            <a:ext cx="1527107" cy="12630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69E1E35F-EC38-428A-8BDD-63CF4DD714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45141" y="4372139"/>
            <a:ext cx="1527107" cy="12630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B3F1DD6A-90D8-4568-8F2B-7FD3A81F7F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6575" y="4212717"/>
            <a:ext cx="2112691" cy="16763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3967AB78-539C-4314-A121-9F22288DE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258" y="1858852"/>
            <a:ext cx="2112691" cy="16763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1F127FE3-3242-4A85-9A03-31C453BA70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4215" y="4212717"/>
            <a:ext cx="2112691" cy="16763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0675D65B-8BAB-4BCA-BAD1-7C7B19CE8B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52349" y="1858852"/>
            <a:ext cx="2112691" cy="16763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367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mall box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9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BE5AC388-E06A-49F2-B92F-745671462F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806" y="4252289"/>
            <a:ext cx="2686613" cy="4260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3D5E6145-30F3-45AC-BC41-9ADF39E9FF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2806" y="4720573"/>
            <a:ext cx="2686613" cy="66678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6A6CE73F-86D4-4D17-8801-09FB57EE4A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1101" y="4252289"/>
            <a:ext cx="2686613" cy="4260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9B339465-BDB1-4653-A880-4C3DCDEED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51101" y="4720573"/>
            <a:ext cx="2686613" cy="66678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E313A42-68A0-482E-9E9D-E62F5D6753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9395" y="4252289"/>
            <a:ext cx="2686613" cy="4260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A34C016F-3539-400A-A0B9-D71ABAAF89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9395" y="4720573"/>
            <a:ext cx="2686613" cy="66678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A0CD263F-4C70-4C40-A88A-B1C84ABB3E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7692" y="4252289"/>
            <a:ext cx="2686613" cy="4260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B288C20C-C2FC-4AEE-8AD6-7A310C8257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7692" y="4720573"/>
            <a:ext cx="2686613" cy="66678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BD2832-8F31-48A3-BFB8-1288795835BF}"/>
              </a:ext>
            </a:extLst>
          </p:cNvPr>
          <p:cNvSpPr/>
          <p:nvPr userDrawn="1"/>
        </p:nvSpPr>
        <p:spPr>
          <a:xfrm>
            <a:off x="712806" y="1610374"/>
            <a:ext cx="2686613" cy="2427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5AC209-78E1-45B5-96B7-512E1D913AA3}"/>
              </a:ext>
            </a:extLst>
          </p:cNvPr>
          <p:cNvSpPr/>
          <p:nvPr userDrawn="1"/>
        </p:nvSpPr>
        <p:spPr>
          <a:xfrm>
            <a:off x="3551101" y="1610374"/>
            <a:ext cx="2686613" cy="24276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1815A0-6FE7-45F3-8E2E-D31F1623FE50}"/>
              </a:ext>
            </a:extLst>
          </p:cNvPr>
          <p:cNvSpPr/>
          <p:nvPr userDrawn="1"/>
        </p:nvSpPr>
        <p:spPr>
          <a:xfrm>
            <a:off x="6389395" y="1610374"/>
            <a:ext cx="2686613" cy="24276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4F3C2A-CC96-49F3-A981-14108A81DB26}"/>
              </a:ext>
            </a:extLst>
          </p:cNvPr>
          <p:cNvSpPr/>
          <p:nvPr userDrawn="1"/>
        </p:nvSpPr>
        <p:spPr>
          <a:xfrm>
            <a:off x="9227690" y="1610374"/>
            <a:ext cx="2686613" cy="2427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" name="Picture Placeholder 33">
            <a:extLst>
              <a:ext uri="{FF2B5EF4-FFF2-40B4-BE49-F238E27FC236}">
                <a16:creationId xmlns:a16="http://schemas.microsoft.com/office/drawing/2014/main" id="{4BE492FD-588E-4BA4-A46A-EFCADE386F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752" y="1710991"/>
            <a:ext cx="2494721" cy="22263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33">
            <a:extLst>
              <a:ext uri="{FF2B5EF4-FFF2-40B4-BE49-F238E27FC236}">
                <a16:creationId xmlns:a16="http://schemas.microsoft.com/office/drawing/2014/main" id="{2CF30281-9D90-463A-9583-A8E8488F92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47047" y="1710991"/>
            <a:ext cx="2494721" cy="22263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33">
            <a:extLst>
              <a:ext uri="{FF2B5EF4-FFF2-40B4-BE49-F238E27FC236}">
                <a16:creationId xmlns:a16="http://schemas.microsoft.com/office/drawing/2014/main" id="{545446C3-3EE2-4F74-89DD-8224EEEB022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85341" y="1710991"/>
            <a:ext cx="2494721" cy="22263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7FC882EB-4A61-4997-9627-D65CB12DB70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23636" y="1710991"/>
            <a:ext cx="2494721" cy="22263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305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 photo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DBEEC61-7B27-43D4-94C7-9273CCC534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1999" cy="2466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430C96B-9D2D-42E7-BAAD-106C6C113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3190" y="2823527"/>
            <a:ext cx="5074298" cy="31354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none" spc="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99766D8B-9DF5-46B2-99FF-B4E59CCDC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9429" y="2820561"/>
            <a:ext cx="3143481" cy="21299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 ---</a:t>
            </a:r>
          </a:p>
        </p:txBody>
      </p:sp>
    </p:spTree>
    <p:extLst>
      <p:ext uri="{BB962C8B-B14F-4D97-AF65-F5344CB8AC3E}">
        <p14:creationId xmlns:p14="http://schemas.microsoft.com/office/powerpoint/2010/main" val="135083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D1F495E-60C7-4565-8C16-88E370039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9051" y="1971149"/>
            <a:ext cx="5602443" cy="36985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AC5A64A-C554-4887-82FF-56609785FF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15386" y="1971149"/>
            <a:ext cx="3643424" cy="36985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48870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CC9E-6508-4054-8B79-CDAB7DF211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823" y="321971"/>
            <a:ext cx="10878354" cy="217882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735A0-D60A-420C-8786-63D241BB8A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1977" y="2592868"/>
            <a:ext cx="9848046" cy="1386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501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16A1B6-DC99-4CC5-BFCF-95633C8DC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823" y="321971"/>
            <a:ext cx="10878354" cy="217882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CA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1182306-4ACA-42BF-9EBD-E8A57DA49B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1977" y="2592868"/>
            <a:ext cx="9848046" cy="1386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245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D1F495E-60C7-4565-8C16-88E370039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92322" y="2088107"/>
            <a:ext cx="9364623" cy="36985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59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de bullet 1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3351D216-2B12-4606-890D-A43EAAF0D16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96516" y="2001312"/>
            <a:ext cx="5620473" cy="38703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3675E0-755E-4DD4-A0F5-3858412CE7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2655" y="2001312"/>
            <a:ext cx="4777555" cy="384527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8600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bulle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234DF845-F9E3-46F5-9B03-A57EB6DB5E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7771" y="2755392"/>
            <a:ext cx="5026152" cy="319334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D8F4DD3-A941-4928-A33F-675103B502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24688" y="2002641"/>
            <a:ext cx="3447932" cy="2374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A573F7FE-CEED-48AF-87A6-2E76DC84E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7771" y="2002641"/>
            <a:ext cx="5026152" cy="55767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616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ide bull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3675E0-755E-4DD4-A0F5-3858412CE7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2655" y="2001312"/>
            <a:ext cx="4777555" cy="384527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  <a:p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CA329C-9EC6-40B5-AF6B-FA3C411C72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953873"/>
            <a:ext cx="4859517" cy="38703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254000"/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403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56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0A19390-676A-48CD-B2B4-02DA610A1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4510" y="1933085"/>
            <a:ext cx="5202913" cy="518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Lorem ipsum dolor sit amet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30902C91-E2D7-4180-AC10-6F9787DBB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4510" y="2545962"/>
            <a:ext cx="5202913" cy="34421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Lorem ipsum dolor sit amet, consectetur adipiscing elit</a:t>
            </a:r>
          </a:p>
          <a:p>
            <a:r>
              <a:rPr lang="en-US" dirty="0"/>
              <a:t>Lorem ipsum dolor sit amet, consectetur adipiscing elit</a:t>
            </a:r>
          </a:p>
          <a:p>
            <a:r>
              <a:rPr lang="en-US" dirty="0"/>
              <a:t>Lorem ipsum dolor sit amet, consectetur adipiscing elit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6A036F-1126-47EB-8237-75A93946B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967" y="1933085"/>
            <a:ext cx="5202913" cy="518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Lorem ipsum dolor sit amet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E2309D-5F78-41BD-995C-998B2BE1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1967" y="2545962"/>
            <a:ext cx="5202913" cy="34421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Lorem ipsum dolor sit amet, consectetur adipiscing elit</a:t>
            </a:r>
          </a:p>
          <a:p>
            <a:r>
              <a:rPr lang="en-US" dirty="0"/>
              <a:t>Lorem ipsum dolor sit amet, consectetur adipiscing elit</a:t>
            </a:r>
          </a:p>
          <a:p>
            <a:r>
              <a:rPr lang="en-US" dirty="0"/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5713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circles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82027-3460-4696-8C50-F424D9496806}"/>
              </a:ext>
            </a:extLst>
          </p:cNvPr>
          <p:cNvSpPr/>
          <p:nvPr userDrawn="1"/>
        </p:nvSpPr>
        <p:spPr>
          <a:xfrm>
            <a:off x="6134100" y="1209675"/>
            <a:ext cx="6057900" cy="4965094"/>
          </a:xfrm>
          <a:prstGeom prst="rect">
            <a:avLst/>
          </a:prstGeom>
          <a:solidFill>
            <a:schemeClr val="bg1">
              <a:lumMod val="75000"/>
              <a:alpha val="99000"/>
            </a:schemeClr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1B8DF0D-AA5C-4592-BAB0-AC5E43DC4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4682" y="153596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20FDE3E-9597-4DE8-BE79-0978D0F0EF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4682" y="26237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4352083-211C-4DD4-B332-4735D4EA25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84682" y="378170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8C473EE7-EC06-4749-ADDD-C1968D842F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4682" y="491910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463251B-83FC-4558-B39F-4AD3A63E08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16849" y="1597102"/>
            <a:ext cx="3977648" cy="7316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add text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30D18B2-ED9E-480C-8369-7FF29CF101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6849" y="2723446"/>
            <a:ext cx="3977648" cy="7316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add text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921AF9A-39AA-4A08-AD6A-788023E2E8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16849" y="3860064"/>
            <a:ext cx="3977648" cy="7316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add text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17A8C76-487B-45A1-9992-4B9F486F8B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6849" y="4977896"/>
            <a:ext cx="3977648" cy="7316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add text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4A57EA3-76C2-4830-9F75-879C110D50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1250" y="2697296"/>
            <a:ext cx="4008437" cy="322351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buNone/>
              <a:defRPr sz="1600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SUBTITLE HERE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514A3F7-E7C0-4662-8CBA-5FC7934D50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1250" y="3118505"/>
            <a:ext cx="4008438" cy="259108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add text here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7275D5A-4939-4AC3-8A28-1629CAF809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4920" y="1875043"/>
            <a:ext cx="4008438" cy="723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257037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column circles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044A5-74A6-4216-AF43-53EA4E5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8" y="424128"/>
            <a:ext cx="10931855" cy="13364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7275D5A-4939-4AC3-8A28-1629CAF809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4920" y="1875043"/>
            <a:ext cx="3634401" cy="2984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ipsum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EFD0108-BCAC-4568-8DCE-C2654F686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1592" y="1057895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931781C-D397-44DB-B4C0-54F097DFCE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5264" y="1057895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FD13D225-5628-4916-91DE-F4926F5B69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1592" y="3750235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471EB9F0-9E1B-4588-AAE2-BC95E4139F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5264" y="3750235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976E97A8-F7E4-43A4-99C0-15D3450226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17432" y="3151905"/>
            <a:ext cx="2517605" cy="48414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C04DDB5-2D74-4C42-A15B-BEF597F4EA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17432" y="2747579"/>
            <a:ext cx="2517605" cy="38274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BEBB3B6-B030-4194-B1F0-FDD943C51A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19618" y="3151905"/>
            <a:ext cx="2517605" cy="48414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28F7473-21A4-47F8-BBB8-4AC2D9BA2B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19618" y="2747579"/>
            <a:ext cx="2517605" cy="38274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AF0422F-A9B3-4B99-AF8D-C04DF791BB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17432" y="5844243"/>
            <a:ext cx="2517605" cy="48414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5418255-6927-4FBE-A70C-A312BDC1AE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17432" y="5439917"/>
            <a:ext cx="2517605" cy="38274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3A605-7686-4689-A45B-26B0BA2E50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19618" y="5844243"/>
            <a:ext cx="2517605" cy="48414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9275137-8FA8-40B9-BB8C-DD374DCC1D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19618" y="5439917"/>
            <a:ext cx="2517605" cy="38274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</p:spTree>
    <p:extLst>
      <p:ext uri="{BB962C8B-B14F-4D97-AF65-F5344CB8AC3E}">
        <p14:creationId xmlns:p14="http://schemas.microsoft.com/office/powerpoint/2010/main" val="225742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E6D9D1A-9B0A-41DA-BFE0-6548E8C2C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05B7806-23C7-4DB5-921C-937A6DE539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50" y="6336634"/>
            <a:ext cx="2966115" cy="5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0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A01B38B-AC2E-4A3E-BAF3-C771E1085EF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" y="0"/>
            <a:ext cx="2970782" cy="4644189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C0FF4A-F19B-4D67-9244-04169867B6B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36634"/>
            <a:ext cx="2970782" cy="521366"/>
          </a:xfrm>
          <a:prstGeom prst="rect">
            <a:avLst/>
          </a:prstGeom>
        </p:spPr>
      </p:pic>
      <p:pic>
        <p:nvPicPr>
          <p:cNvPr id="6" name="Picture 5" descr="A picture containing pylon&#10;&#10;Description automatically generated">
            <a:extLst>
              <a:ext uri="{FF2B5EF4-FFF2-40B4-BE49-F238E27FC236}">
                <a16:creationId xmlns:a16="http://schemas.microsoft.com/office/drawing/2014/main" id="{99DBBDB8-F1B9-4159-9369-18FE383A264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4189"/>
            <a:ext cx="2970782" cy="16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6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8" r:id="rId3"/>
    <p:sldLayoutId id="2147483701" r:id="rId4"/>
    <p:sldLayoutId id="2147483700" r:id="rId5"/>
    <p:sldLayoutId id="2147483702" r:id="rId6"/>
    <p:sldLayoutId id="2147483703" r:id="rId7"/>
    <p:sldLayoutId id="2147483711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681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F5287-AD62-4D46-BDCF-A6794BF1A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4"/>
          <a:stretch/>
        </p:blipFill>
        <p:spPr>
          <a:xfrm>
            <a:off x="-1" y="2743200"/>
            <a:ext cx="12191999" cy="411480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B6CDA85-1F72-4BF9-A5AC-10AD91D512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634"/>
            <a:ext cx="2966115" cy="5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8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8.svg"/><Relationship Id="rId5" Type="http://schemas.openxmlformats.org/officeDocument/2006/relationships/image" Target="../media/image19.sv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tel:+16135691158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BFC9FC-BB20-47C1-9269-BB778A38A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Title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DC16EF0-CC93-4F29-A1FA-33562E70D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/>
              <a:t>Subtitle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44986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3F996EB-CAFA-423E-BB53-D39FEDE0107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F8A27F-730D-483E-A618-F3FD8119F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CA" dirty="0"/>
          </a:p>
        </p:txBody>
      </p:sp>
      <p:pic>
        <p:nvPicPr>
          <p:cNvPr id="18" name="Picture Placeholder 9">
            <a:extLst>
              <a:ext uri="{FF2B5EF4-FFF2-40B4-BE49-F238E27FC236}">
                <a16:creationId xmlns:a16="http://schemas.microsoft.com/office/drawing/2014/main" id="{8D2ECE00-1C4F-4FBC-86C0-CE22BF93B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r="1475"/>
          <a:stretch/>
        </p:blipFill>
        <p:spPr>
          <a:xfrm>
            <a:off x="1824688" y="2002641"/>
            <a:ext cx="3447932" cy="2374287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046ADE-966C-4899-992A-6CF399C546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CA" dirty="0"/>
              <a:t>Title can go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305D5E0-5EA5-43AF-9CE0-16C4D1389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8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28540B5-573C-4C56-B00A-F736B49D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D275B1-C82C-4881-BCA1-41FA6090E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C44980-FFD6-48CB-9E71-47C7F2A434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BC1A66-B966-4FF8-91A1-65332EA721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CA2866-FA0B-482A-A68C-FDC69C0C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5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4AFB3C-347E-4C97-96BE-093CA229AD9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71F50-16C6-440C-9C56-6CA551A469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4B3F1-4190-494A-893D-B3B4C8AF87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pic>
        <p:nvPicPr>
          <p:cNvPr id="9" name="Picture Placeholder 8" descr="A picture containing sky, outdoor, nature, rock&#10;&#10;Description automatically generated">
            <a:extLst>
              <a:ext uri="{FF2B5EF4-FFF2-40B4-BE49-F238E27FC236}">
                <a16:creationId xmlns:a16="http://schemas.microsoft.com/office/drawing/2014/main" id="{390B4C88-11A0-4C5E-A2D1-1EFCF41FB6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/>
      </p:pic>
      <p:pic>
        <p:nvPicPr>
          <p:cNvPr id="11" name="Picture Placeholder 10" descr="Clouds in the sky&#10;&#10;Description automatically generated with medium confidence">
            <a:extLst>
              <a:ext uri="{FF2B5EF4-FFF2-40B4-BE49-F238E27FC236}">
                <a16:creationId xmlns:a16="http://schemas.microsoft.com/office/drawing/2014/main" id="{B44F583E-FE0F-4852-B5DB-6F4153F582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r="3584"/>
          <a:stretch/>
        </p:blipFill>
        <p:spPr/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1F17DA-F0E5-42D9-8D45-D85718133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9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CBA21A4-B99A-4C18-BC1A-A09276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D3D7AF-40A0-40A5-95BF-13EFEFD4F2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0313FD7-A9AF-40B3-A64D-CE08EEA31E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B54297-2639-4430-9180-08A8BF9549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7E050AE-E12E-4ED1-B30E-A04B18C256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56373B3-7C1D-4BF4-B181-3418AD8FD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0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AE16-1BE5-414A-9444-9EA369E6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endParaRPr lang="en-CA" dirty="0"/>
          </a:p>
        </p:txBody>
      </p:sp>
      <p:pic>
        <p:nvPicPr>
          <p:cNvPr id="15" name="Picture Placeholder 14" descr="Clouds in the sky&#10;&#10;Description automatically generated with medium confidence">
            <a:extLst>
              <a:ext uri="{FF2B5EF4-FFF2-40B4-BE49-F238E27FC236}">
                <a16:creationId xmlns:a16="http://schemas.microsoft.com/office/drawing/2014/main" id="{3ED40427-FE5B-4F21-B350-E87AE5DABC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6610"/>
          <a:stretch/>
        </p:blipFill>
        <p:spPr/>
      </p:pic>
      <p:pic>
        <p:nvPicPr>
          <p:cNvPr id="19" name="Picture Placeholder 18" descr="A picture containing person, indoor, wall, window&#10;&#10;Description automatically generated">
            <a:extLst>
              <a:ext uri="{FF2B5EF4-FFF2-40B4-BE49-F238E27FC236}">
                <a16:creationId xmlns:a16="http://schemas.microsoft.com/office/drawing/2014/main" id="{FD25B238-19CB-48ED-9ECB-D5CEF03C5F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r="15482"/>
          <a:stretch/>
        </p:blipFill>
        <p:spPr/>
      </p:pic>
      <p:pic>
        <p:nvPicPr>
          <p:cNvPr id="17" name="Picture Placeholder 16" descr="A picture containing sky, outdoor, nature, rock&#10;&#10;Description automatically generated">
            <a:extLst>
              <a:ext uri="{FF2B5EF4-FFF2-40B4-BE49-F238E27FC236}">
                <a16:creationId xmlns:a16="http://schemas.microsoft.com/office/drawing/2014/main" id="{4DDC2D30-6078-42F0-839E-ADEB03BDF2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/>
        </p:blipFill>
        <p:spPr/>
      </p:pic>
      <p:pic>
        <p:nvPicPr>
          <p:cNvPr id="21" name="Picture Placeholder 2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B02FA1B-102E-4957-9AF9-48A3200A2E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000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AAC72A-8715-4AE4-97DB-6C6A527E33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Lorem ipsum</a:t>
            </a:r>
          </a:p>
          <a:p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FF0228-2447-423C-A76E-B53C725512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A04360-609B-4071-90FA-521AF2731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B06449-8B84-4FF1-A7F2-24DF837FD0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endParaRPr lang="en-C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417934-9606-4F75-A1ED-C9FF5E8FC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ipsum dol</a:t>
            </a:r>
            <a:endParaRPr lang="en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064E46-493B-47AB-9C76-D49033910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endParaRPr lang="en-CA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E266032-9870-4D16-B2B3-E49A56878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lorem</a:t>
            </a:r>
            <a:endParaRPr lang="en-CA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CF57BD0-2C2E-4222-832F-7F8E6064F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647D-70C4-40B1-B741-CA3F2FFD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1DF35-1CD4-44FE-9336-6A4975B126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5CED18-9F29-43F8-A106-B6E2229273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47D433-D23E-4232-A07F-B003078827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EE91C2-F32F-41BA-9BEC-C32B671331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F06CD1-C86F-438E-847B-9842914EBF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BE947A-42FE-406E-9DA0-90757B88D4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AC956C-B601-40C9-A58D-EA7A49CFCA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C1BF2E-EA46-4351-BC2C-A63DF8A65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7FCB84-A656-4E30-8DD3-3EE87A971D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6EA101-E448-47C4-A6C3-D93D349ED6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900E90-01FF-498B-95CC-F90B18E17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491089D-9E27-4A41-B365-48838804A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5888-7B08-49BF-B1F1-E6326855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</a:rPr>
              <a:t> 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</a:rPr>
              <a:t> - 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3293-1F5F-4AA2-893F-63B026B4785E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C449-26FA-464F-81FD-5A1E0A98CF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 dirty="0"/>
              <a:t>Phase 1</a:t>
            </a:r>
            <a:br>
              <a:rPr lang="en-CA" sz="2000" dirty="0"/>
            </a:br>
            <a:r>
              <a:rPr lang="en-CA" sz="1600" dirty="0"/>
              <a:t>Month, Year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8F07C-07A5-4E2C-B5AE-E09246A478B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22053-13E3-48F8-B286-74D317B24C34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CA" dirty="0"/>
              <a:t>Phase 2</a:t>
            </a:r>
            <a:br>
              <a:rPr lang="en-CA" sz="2000" dirty="0"/>
            </a:br>
            <a:r>
              <a:rPr lang="en-CA" sz="1600" dirty="0"/>
              <a:t>Month, Year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EF69FC-12CB-48D4-AEE2-AE552834928B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8EA80C-00AA-4C58-991B-98B99F8D1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CA" dirty="0"/>
              <a:t>Phase 3</a:t>
            </a:r>
            <a:br>
              <a:rPr lang="en-CA" sz="2000" dirty="0"/>
            </a:br>
            <a:r>
              <a:rPr lang="en-CA" sz="1600" dirty="0"/>
              <a:t>Month, Year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BC8ED6-B663-4A4C-9F5E-D4544486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9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8A49-E3BA-485C-9AEC-468C812F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DE4BB-9E82-42A1-9B52-69CDBD076B05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7CE94-17A5-4098-943B-2447694C3CC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E41EF3-1A8F-4A4F-809E-860EC56C7F57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74A60-ADB4-4F92-B3D2-8C081D8F2CF9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737C3A-2836-4ADD-92AD-5CC8A42FAAE6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78502E-5AD6-4257-BD9B-B413AACDFD38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858D75-2EB2-4964-94AD-C01617211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9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2EEB90-D49C-4941-91AF-F7B77A69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85A69E-5C17-4AE0-AE62-5EEE7263BE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elitconsectetur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adip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adipconsectetur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adip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elitconsectetur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adipconsectetur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adip</a:t>
            </a:r>
            <a:endParaRPr lang="en-US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graphicFrame>
        <p:nvGraphicFramePr>
          <p:cNvPr id="8" name="Chart Placeholder 20">
            <a:extLst>
              <a:ext uri="{FF2B5EF4-FFF2-40B4-BE49-F238E27FC236}">
                <a16:creationId xmlns:a16="http://schemas.microsoft.com/office/drawing/2014/main" id="{2E628BF7-F0C1-427D-BBC9-DE27AC960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2814694"/>
              </p:ext>
            </p:extLst>
          </p:nvPr>
        </p:nvGraphicFramePr>
        <p:xfrm>
          <a:off x="6061146" y="1709737"/>
          <a:ext cx="5621337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6607F9D8-ABCA-4B17-9958-757F7E231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39F85EB-F4D0-482A-A6AF-12D82C2A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4A9E4D54-41EA-4EC3-BF37-C970EE4CD26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DCD6CB-86D6-4E10-8B3A-69723E67EC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EE0FD4-0F66-4712-8CEA-54965511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0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BFC9FC-BB20-47C1-9269-BB778A38A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Data is the key to transformation 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DC16EF0-CC93-4F29-A1FA-33562E70D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/>
              <a:t>Subtitle can go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4401E1-6A06-4B11-8C52-2A08199CB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8964" y="6030318"/>
            <a:ext cx="1783859" cy="6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3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DDC038-B4A7-4773-ADD0-90AE9EC22D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21A9FB-11BE-46AD-B66C-53B1C86034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endParaRPr lang="en-CA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E07B283-E14E-42FC-B312-92879AFDF6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r="8160"/>
          <a:stretch/>
        </p:blipFill>
        <p:spPr>
          <a:effectLst>
            <a:softEdge rad="254000"/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6EF83D-F82D-45E8-B267-0367F2606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9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BC825A7-BBCF-49B2-ABBD-6C503B8B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AC6AAE-9E52-474D-A968-FC0FA1140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F1EA021-1EC4-4588-8661-2569AA3EBB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effectLst>
            <a:softEdge rad="254000"/>
          </a:effectLst>
        </p:spPr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527DBA-35A4-4FDC-AC66-B1E8B669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08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B3B99-CAD6-4A5C-B99D-BF3985C0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6E867D-7A18-4D39-81F6-D476BC8756A8}"/>
              </a:ext>
            </a:extLst>
          </p:cNvPr>
          <p:cNvGrpSpPr/>
          <p:nvPr/>
        </p:nvGrpSpPr>
        <p:grpSpPr>
          <a:xfrm>
            <a:off x="1450645" y="2104707"/>
            <a:ext cx="3102842" cy="2334099"/>
            <a:chOff x="366123" y="1542922"/>
            <a:chExt cx="3821055" cy="28743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286DBC-CDC9-479E-B0A1-ADA3C8A253D0}"/>
                </a:ext>
              </a:extLst>
            </p:cNvPr>
            <p:cNvGrpSpPr/>
            <p:nvPr/>
          </p:nvGrpSpPr>
          <p:grpSpPr>
            <a:xfrm>
              <a:off x="366123" y="1542922"/>
              <a:ext cx="3821055" cy="2874372"/>
              <a:chOff x="431800" y="1836744"/>
              <a:chExt cx="3821055" cy="2874372"/>
            </a:xfrm>
          </p:grpSpPr>
          <p:sp>
            <p:nvSpPr>
              <p:cNvPr id="10" name="Text Placeholder 26" title="Testimonial Shadow">
                <a:extLst>
                  <a:ext uri="{FF2B5EF4-FFF2-40B4-BE49-F238E27FC236}">
                    <a16:creationId xmlns:a16="http://schemas.microsoft.com/office/drawing/2014/main" id="{440E5F6C-3A2C-4A31-9DCD-A22037C839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800" y="1836744"/>
                <a:ext cx="3821055" cy="2580550"/>
              </a:xfrm>
              <a:custGeom>
                <a:avLst/>
                <a:gdLst>
                  <a:gd name="connsiteX0" fmla="*/ 0 w 3541655"/>
                  <a:gd name="connsiteY0" fmla="*/ 0 h 2224950"/>
                  <a:gd name="connsiteX1" fmla="*/ 3541655 w 3541655"/>
                  <a:gd name="connsiteY1" fmla="*/ 0 h 2224950"/>
                  <a:gd name="connsiteX2" fmla="*/ 3541655 w 3541655"/>
                  <a:gd name="connsiteY2" fmla="*/ 2224950 h 2224950"/>
                  <a:gd name="connsiteX3" fmla="*/ 0 w 3541655"/>
                  <a:gd name="connsiteY3" fmla="*/ 2224950 h 2224950"/>
                  <a:gd name="connsiteX4" fmla="*/ 0 w 3541655"/>
                  <a:gd name="connsiteY4" fmla="*/ 0 h 2224950"/>
                  <a:gd name="connsiteX0" fmla="*/ 0 w 3821055"/>
                  <a:gd name="connsiteY0" fmla="*/ 0 h 2580550"/>
                  <a:gd name="connsiteX1" fmla="*/ 3541655 w 3821055"/>
                  <a:gd name="connsiteY1" fmla="*/ 0 h 2580550"/>
                  <a:gd name="connsiteX2" fmla="*/ 3821055 w 3821055"/>
                  <a:gd name="connsiteY2" fmla="*/ 2580550 h 2580550"/>
                  <a:gd name="connsiteX3" fmla="*/ 0 w 3821055"/>
                  <a:gd name="connsiteY3" fmla="*/ 2224950 h 2580550"/>
                  <a:gd name="connsiteX4" fmla="*/ 0 w 3821055"/>
                  <a:gd name="connsiteY4" fmla="*/ 0 h 258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1055" h="2580550">
                    <a:moveTo>
                      <a:pt x="0" y="0"/>
                    </a:moveTo>
                    <a:lnTo>
                      <a:pt x="3541655" y="0"/>
                    </a:lnTo>
                    <a:lnTo>
                      <a:pt x="3821055" y="2580550"/>
                    </a:lnTo>
                    <a:lnTo>
                      <a:pt x="0" y="222495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tx1">
                      <a:alpha val="0"/>
                    </a:schemeClr>
                  </a:gs>
                  <a:gs pos="0">
                    <a:schemeClr val="tx1"/>
                  </a:gs>
                </a:gsLst>
                <a:lin ang="3600000" scaled="0"/>
              </a:gradFill>
              <a:effectLst>
                <a:softEdge rad="127000"/>
              </a:effectLst>
            </p:spPr>
            <p:txBody>
              <a:bodyPr vert="horz" lIns="180000" tIns="180000" rIns="180000" bIns="180000" rtlCol="0" anchor="ctr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180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C0B71AAB-6D39-4279-B203-1DB41D4095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8031906" flipH="1">
                <a:off x="2248045" y="3292423"/>
                <a:ext cx="1199086" cy="1638300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0" tIns="0" rIns="0" bIns="0" rtlCol="0" anchor="ctr">
                <a:noAutofit/>
              </a:bodyPr>
              <a:lstStyle/>
              <a:p>
                <a:pPr lvl="0" indent="0" algn="ctr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</a:pPr>
                <a:endParaRPr lang="en-US" i="0" dirty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 Placeholder 4" title="Testimonial Text">
                <a:extLst>
                  <a:ext uri="{FF2B5EF4-FFF2-40B4-BE49-F238E27FC236}">
                    <a16:creationId xmlns:a16="http://schemas.microsoft.com/office/drawing/2014/main" id="{33DBA2F7-A624-4810-84F5-36FB42FC16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800" y="1836744"/>
                <a:ext cx="3541655" cy="22249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rPr>
                  <a:t>It was a pleasure</a:t>
                </a:r>
                <a:b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rPr>
                </a:b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rPr>
                  <a:t>working with this team.</a:t>
                </a:r>
              </a:p>
            </p:txBody>
          </p:sp>
        </p:grpSp>
        <p:grpSp>
          <p:nvGrpSpPr>
            <p:cNvPr id="6" name="Group 5" title="Quotation Marks">
              <a:extLst>
                <a:ext uri="{FF2B5EF4-FFF2-40B4-BE49-F238E27FC236}">
                  <a16:creationId xmlns:a16="http://schemas.microsoft.com/office/drawing/2014/main" id="{26E53376-9213-4B86-8510-F71B64FC2862}"/>
                </a:ext>
              </a:extLst>
            </p:cNvPr>
            <p:cNvGrpSpPr/>
            <p:nvPr/>
          </p:nvGrpSpPr>
          <p:grpSpPr>
            <a:xfrm>
              <a:off x="582750" y="1942266"/>
              <a:ext cx="3358880" cy="432000"/>
              <a:chOff x="582750" y="1942266"/>
              <a:chExt cx="3358880" cy="432000"/>
            </a:xfrm>
          </p:grpSpPr>
          <p:sp>
            <p:nvSpPr>
              <p:cNvPr id="8" name="Title 1" title="Quotation Mark">
                <a:extLst>
                  <a:ext uri="{FF2B5EF4-FFF2-40B4-BE49-F238E27FC236}">
                    <a16:creationId xmlns:a16="http://schemas.microsoft.com/office/drawing/2014/main" id="{765D6849-8D46-4092-8987-8E4E66B9E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750" y="1942266"/>
                <a:ext cx="483415" cy="432000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“</a:t>
                </a:r>
              </a:p>
            </p:txBody>
          </p:sp>
          <p:sp>
            <p:nvSpPr>
              <p:cNvPr id="9" name="Title 1" title="Quotation Mark">
                <a:extLst>
                  <a:ext uri="{FF2B5EF4-FFF2-40B4-BE49-F238E27FC236}">
                    <a16:creationId xmlns:a16="http://schemas.microsoft.com/office/drawing/2014/main" id="{EC0D7B13-22B3-4DF7-8296-3889EEC018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8215" y="1942266"/>
                <a:ext cx="483415" cy="432000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”</a:t>
                </a:r>
              </a:p>
            </p:txBody>
          </p:sp>
        </p:grpSp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41ED9257-C057-4FD2-A17B-8B56C66AC366}"/>
                </a:ext>
              </a:extLst>
            </p:cNvPr>
            <p:cNvSpPr txBox="1">
              <a:spLocks/>
            </p:cNvSpPr>
            <p:nvPr/>
          </p:nvSpPr>
          <p:spPr>
            <a:xfrm>
              <a:off x="516879" y="3399804"/>
              <a:ext cx="3251132" cy="23110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Name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Name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, Head of Marketing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9AEABE-5CAE-498B-87FA-2C79083B976C}"/>
              </a:ext>
            </a:extLst>
          </p:cNvPr>
          <p:cNvGrpSpPr/>
          <p:nvPr/>
        </p:nvGrpSpPr>
        <p:grpSpPr>
          <a:xfrm>
            <a:off x="4651894" y="3223484"/>
            <a:ext cx="3102842" cy="2640380"/>
            <a:chOff x="4308363" y="2920662"/>
            <a:chExt cx="3821055" cy="325154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4335A94-6F1F-40E3-9433-75F8F79535D3}"/>
                </a:ext>
              </a:extLst>
            </p:cNvPr>
            <p:cNvGrpSpPr/>
            <p:nvPr/>
          </p:nvGrpSpPr>
          <p:grpSpPr>
            <a:xfrm>
              <a:off x="4308363" y="2920662"/>
              <a:ext cx="3821055" cy="3251547"/>
              <a:chOff x="4325172" y="2920662"/>
              <a:chExt cx="3821055" cy="3251547"/>
            </a:xfrm>
          </p:grpSpPr>
          <p:sp>
            <p:nvSpPr>
              <p:cNvPr id="19" name="Text Placeholder 26" title="Testimonial Shadow">
                <a:extLst>
                  <a:ext uri="{FF2B5EF4-FFF2-40B4-BE49-F238E27FC236}">
                    <a16:creationId xmlns:a16="http://schemas.microsoft.com/office/drawing/2014/main" id="{AD817712-3F24-414B-A63F-96AF85F716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5172" y="3591659"/>
                <a:ext cx="3821055" cy="2580550"/>
              </a:xfrm>
              <a:custGeom>
                <a:avLst/>
                <a:gdLst>
                  <a:gd name="connsiteX0" fmla="*/ 0 w 3541655"/>
                  <a:gd name="connsiteY0" fmla="*/ 0 h 2224950"/>
                  <a:gd name="connsiteX1" fmla="*/ 3541655 w 3541655"/>
                  <a:gd name="connsiteY1" fmla="*/ 0 h 2224950"/>
                  <a:gd name="connsiteX2" fmla="*/ 3541655 w 3541655"/>
                  <a:gd name="connsiteY2" fmla="*/ 2224950 h 2224950"/>
                  <a:gd name="connsiteX3" fmla="*/ 0 w 3541655"/>
                  <a:gd name="connsiteY3" fmla="*/ 2224950 h 2224950"/>
                  <a:gd name="connsiteX4" fmla="*/ 0 w 3541655"/>
                  <a:gd name="connsiteY4" fmla="*/ 0 h 2224950"/>
                  <a:gd name="connsiteX0" fmla="*/ 0 w 3821055"/>
                  <a:gd name="connsiteY0" fmla="*/ 0 h 2580550"/>
                  <a:gd name="connsiteX1" fmla="*/ 3541655 w 3821055"/>
                  <a:gd name="connsiteY1" fmla="*/ 0 h 2580550"/>
                  <a:gd name="connsiteX2" fmla="*/ 3821055 w 3821055"/>
                  <a:gd name="connsiteY2" fmla="*/ 2580550 h 2580550"/>
                  <a:gd name="connsiteX3" fmla="*/ 0 w 3821055"/>
                  <a:gd name="connsiteY3" fmla="*/ 2224950 h 2580550"/>
                  <a:gd name="connsiteX4" fmla="*/ 0 w 3821055"/>
                  <a:gd name="connsiteY4" fmla="*/ 0 h 258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1055" h="2580550">
                    <a:moveTo>
                      <a:pt x="0" y="0"/>
                    </a:moveTo>
                    <a:lnTo>
                      <a:pt x="3541655" y="0"/>
                    </a:lnTo>
                    <a:lnTo>
                      <a:pt x="3821055" y="2580550"/>
                    </a:lnTo>
                    <a:lnTo>
                      <a:pt x="0" y="222495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tx1">
                      <a:alpha val="0"/>
                    </a:schemeClr>
                  </a:gs>
                  <a:gs pos="0">
                    <a:schemeClr val="tx1"/>
                  </a:gs>
                </a:gsLst>
                <a:lin ang="3600000" scaled="0"/>
              </a:gradFill>
              <a:effectLst>
                <a:softEdge rad="127000"/>
              </a:effectLst>
            </p:spPr>
            <p:txBody>
              <a:bodyPr vert="horz" lIns="180000" tIns="180000" rIns="180000" bIns="180000" rtlCol="0" anchor="ctr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180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38B68365-B7A8-433F-BB16-D7848C9800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8031906" flipV="1">
                <a:off x="4613919" y="2701055"/>
                <a:ext cx="1199086" cy="1638300"/>
              </a:xfrm>
              <a:prstGeom prst="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vert="horz" lIns="0" tIns="0" rIns="0" bIns="0" rtlCol="0" anchor="ctr">
                <a:noAutofit/>
              </a:bodyPr>
              <a:lstStyle/>
              <a:p>
                <a:pPr lvl="0" indent="0" algn="ctr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</a:pPr>
                <a:endParaRPr lang="en-US" i="0" dirty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Text Placeholder 26" title="Testimonial Text">
                <a:extLst>
                  <a:ext uri="{FF2B5EF4-FFF2-40B4-BE49-F238E27FC236}">
                    <a16:creationId xmlns:a16="http://schemas.microsoft.com/office/drawing/2014/main" id="{332D55B7-7E9A-49C2-B8C4-00C0DFC08D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5172" y="3591659"/>
                <a:ext cx="3541655" cy="22249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rPr>
                  <a:t>No-one was ever late for a meeting, not even once!</a:t>
                </a:r>
              </a:p>
            </p:txBody>
          </p:sp>
        </p:grpSp>
        <p:grpSp>
          <p:nvGrpSpPr>
            <p:cNvPr id="15" name="Group 14" title="Quotation Marks">
              <a:extLst>
                <a:ext uri="{FF2B5EF4-FFF2-40B4-BE49-F238E27FC236}">
                  <a16:creationId xmlns:a16="http://schemas.microsoft.com/office/drawing/2014/main" id="{316FF893-8F8B-4E2D-9493-3DA1E5E7A520}"/>
                </a:ext>
              </a:extLst>
            </p:cNvPr>
            <p:cNvGrpSpPr/>
            <p:nvPr/>
          </p:nvGrpSpPr>
          <p:grpSpPr>
            <a:xfrm>
              <a:off x="4468052" y="3707170"/>
              <a:ext cx="3358880" cy="432000"/>
              <a:chOff x="4468052" y="3707170"/>
              <a:chExt cx="3358880" cy="432000"/>
            </a:xfrm>
          </p:grpSpPr>
          <p:sp>
            <p:nvSpPr>
              <p:cNvPr id="17" name="Title 1" title="Quotation Mark">
                <a:extLst>
                  <a:ext uri="{FF2B5EF4-FFF2-40B4-BE49-F238E27FC236}">
                    <a16:creationId xmlns:a16="http://schemas.microsoft.com/office/drawing/2014/main" id="{66F1F3D6-F222-45E6-974D-08707387CC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52" y="3707170"/>
                <a:ext cx="483415" cy="432000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>
                    <a:solidFill>
                      <a:schemeClr val="accent3"/>
                    </a:solidFill>
                    <a:latin typeface="Arial" panose="020B0604020202020204" pitchFamily="34" charset="0"/>
                  </a:rPr>
                  <a:t>“</a:t>
                </a:r>
              </a:p>
            </p:txBody>
          </p:sp>
          <p:sp>
            <p:nvSpPr>
              <p:cNvPr id="18" name="Title 1" title="Quotation Mark">
                <a:extLst>
                  <a:ext uri="{FF2B5EF4-FFF2-40B4-BE49-F238E27FC236}">
                    <a16:creationId xmlns:a16="http://schemas.microsoft.com/office/drawing/2014/main" id="{EAFEBE93-3435-4AA2-B8DA-60A6887FBC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43517" y="3707170"/>
                <a:ext cx="483415" cy="432000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>
                    <a:solidFill>
                      <a:schemeClr val="accent3"/>
                    </a:solidFill>
                    <a:latin typeface="Arial" panose="020B0604020202020204" pitchFamily="34" charset="0"/>
                  </a:rPr>
                  <a:t>”</a:t>
                </a:r>
              </a:p>
            </p:txBody>
          </p:sp>
        </p:grpSp>
        <p:sp>
          <p:nvSpPr>
            <p:cNvPr id="16" name="Text Placeholder 27">
              <a:extLst>
                <a:ext uri="{FF2B5EF4-FFF2-40B4-BE49-F238E27FC236}">
                  <a16:creationId xmlns:a16="http://schemas.microsoft.com/office/drawing/2014/main" id="{6A91D18F-4FFB-4CE4-83D6-6AFB919966BD}"/>
                </a:ext>
              </a:extLst>
            </p:cNvPr>
            <p:cNvSpPr txBox="1">
              <a:spLocks/>
            </p:cNvSpPr>
            <p:nvPr/>
          </p:nvSpPr>
          <p:spPr>
            <a:xfrm>
              <a:off x="4468052" y="5448541"/>
              <a:ext cx="3251132" cy="23110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Name Naming, Head of Client Service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6F260A-DAAA-4029-9BEA-8B182EED6DF2}"/>
              </a:ext>
            </a:extLst>
          </p:cNvPr>
          <p:cNvGrpSpPr/>
          <p:nvPr/>
        </p:nvGrpSpPr>
        <p:grpSpPr>
          <a:xfrm>
            <a:off x="7795531" y="2117017"/>
            <a:ext cx="3102842" cy="2334099"/>
            <a:chOff x="8179657" y="1558081"/>
            <a:chExt cx="3821055" cy="28743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D087760-3B67-41FD-83B2-82DFE2D0A7CD}"/>
                </a:ext>
              </a:extLst>
            </p:cNvPr>
            <p:cNvGrpSpPr/>
            <p:nvPr/>
          </p:nvGrpSpPr>
          <p:grpSpPr>
            <a:xfrm>
              <a:off x="8179657" y="1558081"/>
              <a:ext cx="3821055" cy="2874372"/>
              <a:chOff x="8218545" y="1836744"/>
              <a:chExt cx="3821055" cy="2874372"/>
            </a:xfrm>
          </p:grpSpPr>
          <p:sp>
            <p:nvSpPr>
              <p:cNvPr id="28" name="Text Placeholder 26" title="Testimonial Shadow">
                <a:extLst>
                  <a:ext uri="{FF2B5EF4-FFF2-40B4-BE49-F238E27FC236}">
                    <a16:creationId xmlns:a16="http://schemas.microsoft.com/office/drawing/2014/main" id="{37B57775-72EC-4375-905A-50221A7F95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545" y="1836744"/>
                <a:ext cx="3821055" cy="2580550"/>
              </a:xfrm>
              <a:custGeom>
                <a:avLst/>
                <a:gdLst>
                  <a:gd name="connsiteX0" fmla="*/ 0 w 3541655"/>
                  <a:gd name="connsiteY0" fmla="*/ 0 h 2224950"/>
                  <a:gd name="connsiteX1" fmla="*/ 3541655 w 3541655"/>
                  <a:gd name="connsiteY1" fmla="*/ 0 h 2224950"/>
                  <a:gd name="connsiteX2" fmla="*/ 3541655 w 3541655"/>
                  <a:gd name="connsiteY2" fmla="*/ 2224950 h 2224950"/>
                  <a:gd name="connsiteX3" fmla="*/ 0 w 3541655"/>
                  <a:gd name="connsiteY3" fmla="*/ 2224950 h 2224950"/>
                  <a:gd name="connsiteX4" fmla="*/ 0 w 3541655"/>
                  <a:gd name="connsiteY4" fmla="*/ 0 h 2224950"/>
                  <a:gd name="connsiteX0" fmla="*/ 0 w 3821055"/>
                  <a:gd name="connsiteY0" fmla="*/ 0 h 2580550"/>
                  <a:gd name="connsiteX1" fmla="*/ 3541655 w 3821055"/>
                  <a:gd name="connsiteY1" fmla="*/ 0 h 2580550"/>
                  <a:gd name="connsiteX2" fmla="*/ 3821055 w 3821055"/>
                  <a:gd name="connsiteY2" fmla="*/ 2580550 h 2580550"/>
                  <a:gd name="connsiteX3" fmla="*/ 0 w 3821055"/>
                  <a:gd name="connsiteY3" fmla="*/ 2224950 h 2580550"/>
                  <a:gd name="connsiteX4" fmla="*/ 0 w 3821055"/>
                  <a:gd name="connsiteY4" fmla="*/ 0 h 258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1055" h="2580550">
                    <a:moveTo>
                      <a:pt x="0" y="0"/>
                    </a:moveTo>
                    <a:lnTo>
                      <a:pt x="3541655" y="0"/>
                    </a:lnTo>
                    <a:lnTo>
                      <a:pt x="3821055" y="2580550"/>
                    </a:lnTo>
                    <a:lnTo>
                      <a:pt x="0" y="222495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tx1">
                      <a:alpha val="0"/>
                    </a:schemeClr>
                  </a:gs>
                  <a:gs pos="0">
                    <a:schemeClr val="tx1"/>
                  </a:gs>
                </a:gsLst>
                <a:lin ang="3600000" scaled="0"/>
              </a:gradFill>
              <a:effectLst>
                <a:softEdge rad="127000"/>
              </a:effectLst>
            </p:spPr>
            <p:txBody>
              <a:bodyPr vert="horz" lIns="180000" tIns="180000" rIns="180000" bIns="180000" rtlCol="0" anchor="ctr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180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3512FA08-731B-45AC-B450-F8D8D077A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3568094">
                <a:off x="8655090" y="3292423"/>
                <a:ext cx="1199086" cy="163830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vert="horz" lIns="0" tIns="0" rIns="0" bIns="0" rtlCol="0" anchor="ctr">
                <a:noAutofit/>
              </a:bodyPr>
              <a:lstStyle/>
              <a:p>
                <a:pPr lvl="0" indent="0" algn="ctr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</a:pPr>
                <a:endParaRPr lang="en-US" i="0" dirty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Text Placeholder 28" title="Testimonial Text">
                <a:extLst>
                  <a:ext uri="{FF2B5EF4-FFF2-40B4-BE49-F238E27FC236}">
                    <a16:creationId xmlns:a16="http://schemas.microsoft.com/office/drawing/2014/main" id="{62E21E5D-7775-44A1-AC6F-EF23BC58FC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545" y="1836744"/>
                <a:ext cx="3541655" cy="22249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rPr>
                  <a:t>Everything worked seamlessly!</a:t>
                </a:r>
              </a:p>
            </p:txBody>
          </p:sp>
        </p:grpSp>
        <p:grpSp>
          <p:nvGrpSpPr>
            <p:cNvPr id="24" name="Group 23" title="Quotation Marks">
              <a:extLst>
                <a:ext uri="{FF2B5EF4-FFF2-40B4-BE49-F238E27FC236}">
                  <a16:creationId xmlns:a16="http://schemas.microsoft.com/office/drawing/2014/main" id="{8BD445D5-EC1D-4481-83D4-07AA18F9FBCE}"/>
                </a:ext>
              </a:extLst>
            </p:cNvPr>
            <p:cNvGrpSpPr/>
            <p:nvPr/>
          </p:nvGrpSpPr>
          <p:grpSpPr>
            <a:xfrm>
              <a:off x="8401320" y="1942266"/>
              <a:ext cx="3358880" cy="432000"/>
              <a:chOff x="8401320" y="1942266"/>
              <a:chExt cx="3358880" cy="432000"/>
            </a:xfrm>
          </p:grpSpPr>
          <p:sp>
            <p:nvSpPr>
              <p:cNvPr id="26" name="Title 1" title="Quotation Mark">
                <a:extLst>
                  <a:ext uri="{FF2B5EF4-FFF2-40B4-BE49-F238E27FC236}">
                    <a16:creationId xmlns:a16="http://schemas.microsoft.com/office/drawing/2014/main" id="{7177D924-8BC0-4387-92B4-89A3ECC9E0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1320" y="1942266"/>
                <a:ext cx="483415" cy="432000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“</a:t>
                </a:r>
              </a:p>
            </p:txBody>
          </p:sp>
          <p:sp>
            <p:nvSpPr>
              <p:cNvPr id="27" name="Title 1" title="Quotation Mark">
                <a:extLst>
                  <a:ext uri="{FF2B5EF4-FFF2-40B4-BE49-F238E27FC236}">
                    <a16:creationId xmlns:a16="http://schemas.microsoft.com/office/drawing/2014/main" id="{9A344605-CB67-40C6-9283-08C8F66074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76785" y="1942266"/>
                <a:ext cx="483415" cy="432000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”</a:t>
                </a:r>
              </a:p>
            </p:txBody>
          </p:sp>
        </p:grpSp>
        <p:sp>
          <p:nvSpPr>
            <p:cNvPr id="25" name="Text Placeholder 29">
              <a:extLst>
                <a:ext uri="{FF2B5EF4-FFF2-40B4-BE49-F238E27FC236}">
                  <a16:creationId xmlns:a16="http://schemas.microsoft.com/office/drawing/2014/main" id="{FC9B99C1-A528-4412-B8BA-9DF0B3597EB8}"/>
                </a:ext>
              </a:extLst>
            </p:cNvPr>
            <p:cNvSpPr txBox="1">
              <a:spLocks/>
            </p:cNvSpPr>
            <p:nvPr/>
          </p:nvSpPr>
          <p:spPr>
            <a:xfrm>
              <a:off x="8330413" y="3414963"/>
              <a:ext cx="3251132" cy="23110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Name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Name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, Head of Technical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17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2090-B81D-43CD-A0ED-637127A4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5D537-BE45-45EA-BF6B-DEFA2B7BE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920" y="1875042"/>
            <a:ext cx="3634401" cy="3388073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 Lorem ipsum do</a:t>
            </a:r>
            <a:br>
              <a:rPr lang="en-US" dirty="0"/>
            </a:br>
            <a:r>
              <a:rPr lang="en-US" dirty="0"/>
              <a:t>lor sit </a:t>
            </a:r>
            <a:r>
              <a:rPr lang="en-US" dirty="0" err="1"/>
              <a:t>amet</a:t>
            </a:r>
            <a:endParaRPr lang="en-CA" dirty="0"/>
          </a:p>
        </p:txBody>
      </p:sp>
      <p:pic>
        <p:nvPicPr>
          <p:cNvPr id="17" name="Picture Placeholder 16" descr="A picture containing person, indoor, wall, window&#10;&#10;Description automatically generated">
            <a:extLst>
              <a:ext uri="{FF2B5EF4-FFF2-40B4-BE49-F238E27FC236}">
                <a16:creationId xmlns:a16="http://schemas.microsoft.com/office/drawing/2014/main" id="{9FBA3368-472D-4CE9-8347-CD09956555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r="15516"/>
          <a:stretch>
            <a:fillRect/>
          </a:stretch>
        </p:blipFill>
        <p:spPr/>
      </p:pic>
      <p:pic>
        <p:nvPicPr>
          <p:cNvPr id="19" name="Picture Placeholder 1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7DBB626-D7D0-4189-B74C-EDE79463B0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6033"/>
          <a:stretch>
            <a:fillRect/>
          </a:stretch>
        </p:blipFill>
        <p:spPr/>
      </p:pic>
      <p:pic>
        <p:nvPicPr>
          <p:cNvPr id="21" name="Picture Placeholder 20" descr="A person with glasses smiling&#10;&#10;Description automatically generated with low confidence">
            <a:extLst>
              <a:ext uri="{FF2B5EF4-FFF2-40B4-BE49-F238E27FC236}">
                <a16:creationId xmlns:a16="http://schemas.microsoft.com/office/drawing/2014/main" id="{D3C221D8-CA8F-4FBC-BC31-F4DAB5D009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16617"/>
          <a:stretch>
            <a:fillRect/>
          </a:stretch>
        </p:blipFill>
        <p:spPr/>
      </p:pic>
      <p:pic>
        <p:nvPicPr>
          <p:cNvPr id="23" name="Picture Placeholder 2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63B43C0-A468-413B-82FB-CC4BBC7311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r="15953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06CF21-8D67-4019-9838-DC5A37660E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103DB6-FED3-4A1D-84AA-D23E41ECEB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CA" dirty="0"/>
              <a:t>NAME </a:t>
            </a:r>
            <a:r>
              <a:rPr lang="en-CA" dirty="0" err="1"/>
              <a:t>NAME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63E0EF-880A-469B-B578-30ADFC08E2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ED280-2C02-46AA-836E-22ADB4F94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NAME </a:t>
            </a:r>
            <a:r>
              <a:rPr lang="en-CA" dirty="0" err="1"/>
              <a:t>NAME</a:t>
            </a:r>
            <a:endParaRPr lang="en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2A304-488A-4B3A-90B2-10F73F546A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81D87D-EAF6-4FD0-A7B8-CCB27B8FD7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CA" dirty="0"/>
              <a:t>NAME </a:t>
            </a:r>
            <a:r>
              <a:rPr lang="en-CA" dirty="0" err="1"/>
              <a:t>NAME</a:t>
            </a:r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9FB4C9-F5DA-48DD-B03C-1B47439B51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5C3153-39A1-4D30-A4AB-E08F296146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CA" dirty="0"/>
              <a:t>NAME </a:t>
            </a:r>
            <a:r>
              <a:rPr lang="en-CA" dirty="0" err="1"/>
              <a:t>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1093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2090-B81D-43CD-A0ED-637127A4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5D537-BE45-45EA-BF6B-DEFA2B7BE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E220AA-9D9C-43A6-ADDA-16BE58D5EB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A47CB5-B644-402C-8F29-3C5DC95EE9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4F3F8B-BF92-42DC-B6C1-0CF6AB57B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146096-9772-4093-8A82-44A79298C5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06CF21-8D67-4019-9838-DC5A37660E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103DB6-FED3-4A1D-84AA-D23E41ECEB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63E0EF-880A-469B-B578-30ADFC08E2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ED280-2C02-46AA-836E-22ADB4F94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2A304-488A-4B3A-90B2-10F73F546A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81D87D-EAF6-4FD0-A7B8-CCB27B8FD7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9FB4C9-F5DA-48DD-B03C-1B47439B51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5C3153-39A1-4D30-A4AB-E08F296146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063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uds in the sky&#10;&#10;Description automatically generated with medium confidence">
            <a:extLst>
              <a:ext uri="{FF2B5EF4-FFF2-40B4-BE49-F238E27FC236}">
                <a16:creationId xmlns:a16="http://schemas.microsoft.com/office/drawing/2014/main" id="{4F068C53-2E2A-44F1-BCC6-ED62060397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0" b="3482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CF28CD-B578-4415-8EAE-1F0CF5AEEC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elitconsectetur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Lorem ipsum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60694-2396-43CF-91F0-50A664C17B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</a:t>
            </a:r>
            <a:endParaRPr lang="en-CA" dirty="0"/>
          </a:p>
        </p:txBody>
      </p:sp>
      <p:pic>
        <p:nvPicPr>
          <p:cNvPr id="14" name="Picture Placeholder 13" descr="A pile of rocks&#10;&#10;Description automatically generated with low confidence">
            <a:extLst>
              <a:ext uri="{FF2B5EF4-FFF2-40B4-BE49-F238E27FC236}">
                <a16:creationId xmlns:a16="http://schemas.microsoft.com/office/drawing/2014/main" id="{0CB71668-6432-4852-A8EB-A251B5F428B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7" b="41317"/>
          <a:stretch/>
        </p:blipFill>
        <p:spPr>
          <a:xfrm>
            <a:off x="2947988" y="5788025"/>
            <a:ext cx="9244012" cy="10699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CF035D8-6322-4F30-A266-6F033383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2571" y="4888995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70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22B14BD-BF5C-4630-B53B-553C32CA0A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DD351-20F7-4531-B8C9-82DBC2D62A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8508C8-F25B-4EF3-AC92-E5E0ACB076DF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2948682" y="5788241"/>
            <a:ext cx="9243318" cy="1069760"/>
          </a:xfrm>
          <a:prstGeom prst="rect">
            <a:avLst/>
          </a:prstGeo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E2CEC-6553-47A9-AFA7-260A61D61C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19008EF-6AA1-4217-821E-3A5BBF6B5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2571" y="4950531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86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A975B1D-8003-4185-84D7-A59B3A8CA31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527448-9302-4483-A19A-821B11AB46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868E9-9F7B-4332-88BE-B6C88056E0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757B5-846B-4C5C-B51A-817D90267E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11EC3-38C2-4FFA-B274-DFB0567226D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CA" dirty="0"/>
              <a:t>$3B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4306DB-C62F-46E0-AA88-22A38C21436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CA" dirty="0"/>
              <a:t>$2B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F79BF2-EDDD-4967-BB66-7154AAB30BA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A" dirty="0"/>
              <a:t>$1B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F6E6D4-8BAA-4B33-82BB-082EB2CE62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3A7E3-D55F-4AB1-BA05-0581E5F9B5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4F2FA6-7E55-4BB8-80F1-D69BAB732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CA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66383D4-149F-4BF5-A493-3BB6CD2A7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61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5B04-94BA-420A-A003-D27BA687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908179-5AD5-4A3C-94BA-D28421650A7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C60A4F-D076-4EDF-A2F0-5A3B302662A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9438F2-E521-4F31-A83F-96007B89588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94852F-E40C-48E6-BBAD-0DAAFD6137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B72D0-1300-445D-A53B-A1C6B3BD31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A682B3-A640-4BCB-8D53-51DAAF0C4F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AA95B-CE4A-4DBA-816F-26D2AD7626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33E9F-386B-4CB4-B611-57FDCF35A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00144-D604-48A1-AB72-5435C258E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DD1F33D-DF84-45B3-8D2C-9DA696A3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15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43A215-3E39-45B9-B60E-9F75D2B118B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ABD01162-5EC1-4682-BBA5-166CD8DF04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" r="93"/>
          <a:stretch/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C39E0CE-3C3B-454D-9EDB-1324C4589A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6" r="156"/>
          <a:stretch/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CA9D4BD4-53D0-4E99-AE18-87086C5429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3" r="93"/>
          <a:stretch/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03F2A089-7D20-4B2C-AF33-8456F630610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56" r="156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1C496C-612B-4E8D-ABBB-223834CED8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endParaRPr lang="en-US" sz="2400" dirty="0"/>
          </a:p>
          <a:p>
            <a:endParaRPr lang="en-CA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C018F-2369-4A57-A078-7644C24635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endParaRPr lang="en-US" sz="2400" dirty="0"/>
          </a:p>
          <a:p>
            <a:endParaRPr lang="en-CA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BB223-AF30-4896-9EF0-5F5ADE8B81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endParaRPr lang="en-US" sz="2400" dirty="0"/>
          </a:p>
          <a:p>
            <a:endParaRPr lang="en-CA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84F09-1C18-4E1E-9A7F-83D8328CF9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endParaRPr lang="en-US" sz="2400" dirty="0"/>
          </a:p>
          <a:p>
            <a:endParaRPr lang="en-CA" sz="24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3FF6D5-09F5-474C-9F36-9E2B05D8F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7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C887A-9C87-4443-AAF5-B9F2676D3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62AE6B-A536-4B5B-BD31-61EAEE5CA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1410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02C6DC-4713-42D0-855F-A5E1DAF0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ADB49CC-167E-451A-AC7F-43F1FAEBCC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A19A49-A24A-4165-A0CB-130370AEEB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496E92-A03C-4BD5-8A35-9879DD8989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5D45D7-A636-4819-95D6-EE327F9941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8EB19D-04D9-47E3-91AE-D1A14E6094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502B43-6514-4489-BD20-014DF65483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19E86F-67A6-4425-A3E6-1C6DB53B11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1B733-C7AB-4CA3-80E2-B88E5A4B07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E5D7570-EF00-4444-A7BA-3223F58A1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07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6A71FD-3941-4298-A025-FBF9782A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341" y="2310229"/>
            <a:ext cx="2244668" cy="378646"/>
          </a:xfrm>
        </p:spPr>
        <p:txBody>
          <a:bodyPr/>
          <a:lstStyle/>
          <a:p>
            <a:r>
              <a:rPr lang="en-CA" b="1" dirty="0"/>
              <a:t>Facebook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304B16-BE84-4990-8F77-E303D6DB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r>
              <a:rPr lang="en-CA" dirty="0"/>
              <a:t>u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CC565-2C2F-4877-8C48-D62A87945A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05613" y="1781830"/>
            <a:ext cx="3643424" cy="3698544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Lorem sit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consecteturLorem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sit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consecteturLorem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sit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consecteturLorem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sit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amet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consectetur</a:t>
            </a:r>
            <a:endParaRPr lang="en-CA" sz="2000" b="1" dirty="0">
              <a:solidFill>
                <a:schemeClr val="tx1"/>
              </a:solidFill>
            </a:endParaRPr>
          </a:p>
          <a:p>
            <a:pPr algn="l"/>
            <a:r>
              <a:rPr lang="en-CA" sz="2000" b="1" i="0" dirty="0">
                <a:effectLst/>
              </a:rPr>
              <a:t>200 Elgin Street, Suite 601</a:t>
            </a:r>
            <a:br>
              <a:rPr lang="en-CA" sz="2000" b="1" dirty="0"/>
            </a:br>
            <a:r>
              <a:rPr lang="en-CA" sz="2000" b="1" i="0" dirty="0">
                <a:effectLst/>
              </a:rPr>
              <a:t>Ottawa, Ontario</a:t>
            </a:r>
            <a:br>
              <a:rPr lang="en-CA" sz="2000" b="1" dirty="0"/>
            </a:br>
            <a:r>
              <a:rPr lang="en-CA" sz="2000" b="1" i="0" dirty="0">
                <a:effectLst/>
              </a:rPr>
              <a:t>K2P 1L5</a:t>
            </a:r>
            <a:br>
              <a:rPr lang="en-CA" sz="2000" b="1" dirty="0"/>
            </a:br>
            <a:r>
              <a:rPr lang="en-CA" sz="2000" b="1" i="0" dirty="0">
                <a:effectLst/>
              </a:rPr>
              <a:t>Tel: </a:t>
            </a:r>
            <a:r>
              <a:rPr lang="en-CA" sz="2000" b="1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613-569-1158</a:t>
            </a:r>
            <a:endParaRPr lang="en-CA" sz="2000" b="1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41C75B4-5318-41A9-9AD8-47042B6754FC}"/>
              </a:ext>
            </a:extLst>
          </p:cNvPr>
          <p:cNvSpPr>
            <a:spLocks/>
          </p:cNvSpPr>
          <p:nvPr/>
        </p:nvSpPr>
        <p:spPr bwMode="auto">
          <a:xfrm>
            <a:off x="7465334" y="2083100"/>
            <a:ext cx="415392" cy="878322"/>
          </a:xfrm>
          <a:custGeom>
            <a:avLst/>
            <a:gdLst>
              <a:gd name="T0" fmla="*/ 153 w 817"/>
              <a:gd name="T1" fmla="*/ 1720 h 1720"/>
              <a:gd name="T2" fmla="*/ 153 w 817"/>
              <a:gd name="T3" fmla="*/ 1720 h 1720"/>
              <a:gd name="T4" fmla="*/ 153 w 817"/>
              <a:gd name="T5" fmla="*/ 820 h 1720"/>
              <a:gd name="T6" fmla="*/ 0 w 817"/>
              <a:gd name="T7" fmla="*/ 820 h 1720"/>
              <a:gd name="T8" fmla="*/ 0 w 817"/>
              <a:gd name="T9" fmla="*/ 552 h 1720"/>
              <a:gd name="T10" fmla="*/ 153 w 817"/>
              <a:gd name="T11" fmla="*/ 552 h 1720"/>
              <a:gd name="T12" fmla="*/ 153 w 817"/>
              <a:gd name="T13" fmla="*/ 507 h 1720"/>
              <a:gd name="T14" fmla="*/ 301 w 817"/>
              <a:gd name="T15" fmla="*/ 116 h 1720"/>
              <a:gd name="T16" fmla="*/ 623 w 817"/>
              <a:gd name="T17" fmla="*/ 0 h 1720"/>
              <a:gd name="T18" fmla="*/ 817 w 817"/>
              <a:gd name="T19" fmla="*/ 22 h 1720"/>
              <a:gd name="T20" fmla="*/ 802 w 817"/>
              <a:gd name="T21" fmla="*/ 302 h 1720"/>
              <a:gd name="T22" fmla="*/ 685 w 817"/>
              <a:gd name="T23" fmla="*/ 285 h 1720"/>
              <a:gd name="T24" fmla="*/ 516 w 817"/>
              <a:gd name="T25" fmla="*/ 493 h 1720"/>
              <a:gd name="T26" fmla="*/ 516 w 817"/>
              <a:gd name="T27" fmla="*/ 552 h 1720"/>
              <a:gd name="T28" fmla="*/ 750 w 817"/>
              <a:gd name="T29" fmla="*/ 552 h 1720"/>
              <a:gd name="T30" fmla="*/ 750 w 817"/>
              <a:gd name="T31" fmla="*/ 820 h 1720"/>
              <a:gd name="T32" fmla="*/ 518 w 817"/>
              <a:gd name="T33" fmla="*/ 820 h 1720"/>
              <a:gd name="T34" fmla="*/ 518 w 817"/>
              <a:gd name="T35" fmla="*/ 1720 h 1720"/>
              <a:gd name="T36" fmla="*/ 153 w 817"/>
              <a:gd name="T37" fmla="*/ 1720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7" h="1720">
                <a:moveTo>
                  <a:pt x="153" y="1720"/>
                </a:moveTo>
                <a:lnTo>
                  <a:pt x="153" y="1720"/>
                </a:lnTo>
                <a:lnTo>
                  <a:pt x="153" y="820"/>
                </a:lnTo>
                <a:lnTo>
                  <a:pt x="0" y="820"/>
                </a:lnTo>
                <a:lnTo>
                  <a:pt x="0" y="552"/>
                </a:lnTo>
                <a:lnTo>
                  <a:pt x="153" y="552"/>
                </a:lnTo>
                <a:lnTo>
                  <a:pt x="153" y="507"/>
                </a:lnTo>
                <a:cubicBezTo>
                  <a:pt x="153" y="366"/>
                  <a:pt x="196" y="211"/>
                  <a:pt x="301" y="116"/>
                </a:cubicBezTo>
                <a:cubicBezTo>
                  <a:pt x="392" y="30"/>
                  <a:pt x="518" y="0"/>
                  <a:pt x="623" y="0"/>
                </a:cubicBezTo>
                <a:cubicBezTo>
                  <a:pt x="705" y="0"/>
                  <a:pt x="767" y="8"/>
                  <a:pt x="817" y="22"/>
                </a:cubicBezTo>
                <a:lnTo>
                  <a:pt x="802" y="302"/>
                </a:lnTo>
                <a:cubicBezTo>
                  <a:pt x="771" y="292"/>
                  <a:pt x="733" y="285"/>
                  <a:pt x="685" y="285"/>
                </a:cubicBezTo>
                <a:cubicBezTo>
                  <a:pt x="566" y="285"/>
                  <a:pt x="516" y="378"/>
                  <a:pt x="516" y="493"/>
                </a:cubicBezTo>
                <a:lnTo>
                  <a:pt x="516" y="552"/>
                </a:lnTo>
                <a:lnTo>
                  <a:pt x="750" y="552"/>
                </a:lnTo>
                <a:lnTo>
                  <a:pt x="750" y="820"/>
                </a:lnTo>
                <a:lnTo>
                  <a:pt x="518" y="820"/>
                </a:lnTo>
                <a:lnTo>
                  <a:pt x="518" y="1720"/>
                </a:lnTo>
                <a:lnTo>
                  <a:pt x="153" y="17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50F463E-11D0-4D9F-86B6-3EA06CE7D086}"/>
              </a:ext>
            </a:extLst>
          </p:cNvPr>
          <p:cNvSpPr>
            <a:spLocks/>
          </p:cNvSpPr>
          <p:nvPr/>
        </p:nvSpPr>
        <p:spPr bwMode="auto">
          <a:xfrm>
            <a:off x="7237457" y="3201240"/>
            <a:ext cx="793549" cy="680557"/>
          </a:xfrm>
          <a:custGeom>
            <a:avLst/>
            <a:gdLst>
              <a:gd name="T0" fmla="*/ 1900 w 2033"/>
              <a:gd name="T1" fmla="*/ 202 h 1734"/>
              <a:gd name="T2" fmla="*/ 1900 w 2033"/>
              <a:gd name="T3" fmla="*/ 202 h 1734"/>
              <a:gd name="T4" fmla="*/ 1694 w 2033"/>
              <a:gd name="T5" fmla="*/ 255 h 1734"/>
              <a:gd name="T6" fmla="*/ 1868 w 2033"/>
              <a:gd name="T7" fmla="*/ 37 h 1734"/>
              <a:gd name="T8" fmla="*/ 1617 w 2033"/>
              <a:gd name="T9" fmla="*/ 133 h 1734"/>
              <a:gd name="T10" fmla="*/ 1299 w 2033"/>
              <a:gd name="T11" fmla="*/ 9 h 1734"/>
              <a:gd name="T12" fmla="*/ 936 w 2033"/>
              <a:gd name="T13" fmla="*/ 418 h 1734"/>
              <a:gd name="T14" fmla="*/ 946 w 2033"/>
              <a:gd name="T15" fmla="*/ 492 h 1734"/>
              <a:gd name="T16" fmla="*/ 133 w 2033"/>
              <a:gd name="T17" fmla="*/ 80 h 1734"/>
              <a:gd name="T18" fmla="*/ 80 w 2033"/>
              <a:gd name="T19" fmla="*/ 278 h 1734"/>
              <a:gd name="T20" fmla="*/ 255 w 2033"/>
              <a:gd name="T21" fmla="*/ 607 h 1734"/>
              <a:gd name="T22" fmla="*/ 77 w 2033"/>
              <a:gd name="T23" fmla="*/ 557 h 1734"/>
              <a:gd name="T24" fmla="*/ 77 w 2033"/>
              <a:gd name="T25" fmla="*/ 557 h 1734"/>
              <a:gd name="T26" fmla="*/ 393 w 2033"/>
              <a:gd name="T27" fmla="*/ 949 h 1734"/>
              <a:gd name="T28" fmla="*/ 289 w 2033"/>
              <a:gd name="T29" fmla="*/ 963 h 1734"/>
              <a:gd name="T30" fmla="*/ 215 w 2033"/>
              <a:gd name="T31" fmla="*/ 955 h 1734"/>
              <a:gd name="T32" fmla="*/ 583 w 2033"/>
              <a:gd name="T33" fmla="*/ 1229 h 1734"/>
              <a:gd name="T34" fmla="*/ 93 w 2033"/>
              <a:gd name="T35" fmla="*/ 1398 h 1734"/>
              <a:gd name="T36" fmla="*/ 0 w 2033"/>
              <a:gd name="T37" fmla="*/ 1392 h 1734"/>
              <a:gd name="T38" fmla="*/ 652 w 2033"/>
              <a:gd name="T39" fmla="*/ 1664 h 1734"/>
              <a:gd name="T40" fmla="*/ 1724 w 2033"/>
              <a:gd name="T41" fmla="*/ 397 h 1734"/>
              <a:gd name="T42" fmla="*/ 1900 w 2033"/>
              <a:gd name="T43" fmla="*/ 202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33" h="1734">
                <a:moveTo>
                  <a:pt x="1900" y="202"/>
                </a:moveTo>
                <a:lnTo>
                  <a:pt x="1900" y="202"/>
                </a:lnTo>
                <a:cubicBezTo>
                  <a:pt x="1829" y="233"/>
                  <a:pt x="1774" y="246"/>
                  <a:pt x="1694" y="255"/>
                </a:cubicBezTo>
                <a:cubicBezTo>
                  <a:pt x="1776" y="206"/>
                  <a:pt x="1838" y="129"/>
                  <a:pt x="1868" y="37"/>
                </a:cubicBezTo>
                <a:cubicBezTo>
                  <a:pt x="1792" y="82"/>
                  <a:pt x="1707" y="115"/>
                  <a:pt x="1617" y="133"/>
                </a:cubicBezTo>
                <a:cubicBezTo>
                  <a:pt x="1539" y="49"/>
                  <a:pt x="1424" y="0"/>
                  <a:pt x="1299" y="9"/>
                </a:cubicBezTo>
                <a:cubicBezTo>
                  <a:pt x="1090" y="25"/>
                  <a:pt x="927" y="209"/>
                  <a:pt x="936" y="418"/>
                </a:cubicBezTo>
                <a:cubicBezTo>
                  <a:pt x="937" y="444"/>
                  <a:pt x="940" y="468"/>
                  <a:pt x="946" y="492"/>
                </a:cubicBezTo>
                <a:cubicBezTo>
                  <a:pt x="618" y="476"/>
                  <a:pt x="328" y="319"/>
                  <a:pt x="133" y="80"/>
                </a:cubicBezTo>
                <a:cubicBezTo>
                  <a:pt x="99" y="138"/>
                  <a:pt x="80" y="206"/>
                  <a:pt x="80" y="278"/>
                </a:cubicBezTo>
                <a:cubicBezTo>
                  <a:pt x="80" y="415"/>
                  <a:pt x="149" y="536"/>
                  <a:pt x="255" y="607"/>
                </a:cubicBezTo>
                <a:cubicBezTo>
                  <a:pt x="191" y="605"/>
                  <a:pt x="130" y="587"/>
                  <a:pt x="77" y="557"/>
                </a:cubicBezTo>
                <a:lnTo>
                  <a:pt x="77" y="557"/>
                </a:lnTo>
                <a:cubicBezTo>
                  <a:pt x="74" y="750"/>
                  <a:pt x="211" y="912"/>
                  <a:pt x="393" y="949"/>
                </a:cubicBezTo>
                <a:cubicBezTo>
                  <a:pt x="360" y="958"/>
                  <a:pt x="325" y="963"/>
                  <a:pt x="289" y="963"/>
                </a:cubicBezTo>
                <a:cubicBezTo>
                  <a:pt x="264" y="963"/>
                  <a:pt x="239" y="960"/>
                  <a:pt x="215" y="955"/>
                </a:cubicBezTo>
                <a:cubicBezTo>
                  <a:pt x="265" y="1112"/>
                  <a:pt x="411" y="1226"/>
                  <a:pt x="583" y="1229"/>
                </a:cubicBezTo>
                <a:cubicBezTo>
                  <a:pt x="448" y="1335"/>
                  <a:pt x="278" y="1398"/>
                  <a:pt x="93" y="1398"/>
                </a:cubicBezTo>
                <a:cubicBezTo>
                  <a:pt x="62" y="1398"/>
                  <a:pt x="30" y="1396"/>
                  <a:pt x="0" y="1392"/>
                </a:cubicBezTo>
                <a:cubicBezTo>
                  <a:pt x="0" y="1392"/>
                  <a:pt x="145" y="1593"/>
                  <a:pt x="652" y="1664"/>
                </a:cubicBezTo>
                <a:cubicBezTo>
                  <a:pt x="1160" y="1734"/>
                  <a:pt x="2033" y="1391"/>
                  <a:pt x="1724" y="397"/>
                </a:cubicBezTo>
                <a:cubicBezTo>
                  <a:pt x="1801" y="341"/>
                  <a:pt x="1847" y="281"/>
                  <a:pt x="1900" y="20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DA4076-FF6A-48CA-AEB9-B52DCF94EBC3}"/>
              </a:ext>
            </a:extLst>
          </p:cNvPr>
          <p:cNvGrpSpPr/>
          <p:nvPr/>
        </p:nvGrpSpPr>
        <p:grpSpPr>
          <a:xfrm>
            <a:off x="7309364" y="4099239"/>
            <a:ext cx="649734" cy="625606"/>
            <a:chOff x="5784850" y="4567238"/>
            <a:chExt cx="1196975" cy="1152525"/>
          </a:xfrm>
          <a:solidFill>
            <a:schemeClr val="bg1">
              <a:lumMod val="75000"/>
            </a:schemeClr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914C845-9513-48B3-8E5C-1442D8AE0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4850" y="4567238"/>
              <a:ext cx="287337" cy="1152525"/>
            </a:xfrm>
            <a:custGeom>
              <a:avLst/>
              <a:gdLst>
                <a:gd name="T0" fmla="*/ 201 w 405"/>
                <a:gd name="T1" fmla="*/ 375 h 1607"/>
                <a:gd name="T2" fmla="*/ 201 w 405"/>
                <a:gd name="T3" fmla="*/ 375 h 1607"/>
                <a:gd name="T4" fmla="*/ 405 w 405"/>
                <a:gd name="T5" fmla="*/ 187 h 1607"/>
                <a:gd name="T6" fmla="*/ 204 w 405"/>
                <a:gd name="T7" fmla="*/ 0 h 1607"/>
                <a:gd name="T8" fmla="*/ 0 w 405"/>
                <a:gd name="T9" fmla="*/ 187 h 1607"/>
                <a:gd name="T10" fmla="*/ 199 w 405"/>
                <a:gd name="T11" fmla="*/ 375 h 1607"/>
                <a:gd name="T12" fmla="*/ 201 w 405"/>
                <a:gd name="T13" fmla="*/ 375 h 1607"/>
                <a:gd name="T14" fmla="*/ 382 w 405"/>
                <a:gd name="T15" fmla="*/ 523 h 1607"/>
                <a:gd name="T16" fmla="*/ 382 w 405"/>
                <a:gd name="T17" fmla="*/ 523 h 1607"/>
                <a:gd name="T18" fmla="*/ 21 w 405"/>
                <a:gd name="T19" fmla="*/ 523 h 1607"/>
                <a:gd name="T20" fmla="*/ 21 w 405"/>
                <a:gd name="T21" fmla="*/ 1607 h 1607"/>
                <a:gd name="T22" fmla="*/ 382 w 405"/>
                <a:gd name="T23" fmla="*/ 1607 h 1607"/>
                <a:gd name="T24" fmla="*/ 382 w 405"/>
                <a:gd name="T25" fmla="*/ 523 h 1607"/>
                <a:gd name="T26" fmla="*/ 382 w 405"/>
                <a:gd name="T27" fmla="*/ 1607 h 1607"/>
                <a:gd name="T28" fmla="*/ 382 w 405"/>
                <a:gd name="T29" fmla="*/ 1607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5" h="1607">
                  <a:moveTo>
                    <a:pt x="201" y="375"/>
                  </a:moveTo>
                  <a:lnTo>
                    <a:pt x="201" y="375"/>
                  </a:lnTo>
                  <a:cubicBezTo>
                    <a:pt x="327" y="375"/>
                    <a:pt x="405" y="291"/>
                    <a:pt x="405" y="187"/>
                  </a:cubicBezTo>
                  <a:cubicBezTo>
                    <a:pt x="403" y="81"/>
                    <a:pt x="327" y="0"/>
                    <a:pt x="204" y="0"/>
                  </a:cubicBezTo>
                  <a:cubicBezTo>
                    <a:pt x="81" y="0"/>
                    <a:pt x="0" y="81"/>
                    <a:pt x="0" y="187"/>
                  </a:cubicBezTo>
                  <a:cubicBezTo>
                    <a:pt x="0" y="291"/>
                    <a:pt x="78" y="375"/>
                    <a:pt x="199" y="375"/>
                  </a:cubicBezTo>
                  <a:lnTo>
                    <a:pt x="201" y="375"/>
                  </a:lnTo>
                  <a:close/>
                  <a:moveTo>
                    <a:pt x="382" y="523"/>
                  </a:moveTo>
                  <a:lnTo>
                    <a:pt x="382" y="523"/>
                  </a:lnTo>
                  <a:lnTo>
                    <a:pt x="21" y="523"/>
                  </a:lnTo>
                  <a:lnTo>
                    <a:pt x="21" y="1607"/>
                  </a:lnTo>
                  <a:lnTo>
                    <a:pt x="382" y="1607"/>
                  </a:lnTo>
                  <a:lnTo>
                    <a:pt x="382" y="523"/>
                  </a:lnTo>
                  <a:close/>
                  <a:moveTo>
                    <a:pt x="382" y="1607"/>
                  </a:moveTo>
                  <a:lnTo>
                    <a:pt x="382" y="1607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FCC22CB-3E1A-47AF-A7D0-016D20B73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4924425"/>
              <a:ext cx="782637" cy="795337"/>
            </a:xfrm>
            <a:custGeom>
              <a:avLst/>
              <a:gdLst>
                <a:gd name="T0" fmla="*/ 0 w 1100"/>
                <a:gd name="T1" fmla="*/ 1110 h 1110"/>
                <a:gd name="T2" fmla="*/ 0 w 1100"/>
                <a:gd name="T3" fmla="*/ 1110 h 1110"/>
                <a:gd name="T4" fmla="*/ 360 w 1100"/>
                <a:gd name="T5" fmla="*/ 1110 h 1110"/>
                <a:gd name="T6" fmla="*/ 360 w 1100"/>
                <a:gd name="T7" fmla="*/ 504 h 1110"/>
                <a:gd name="T8" fmla="*/ 372 w 1100"/>
                <a:gd name="T9" fmla="*/ 416 h 1110"/>
                <a:gd name="T10" fmla="*/ 557 w 1100"/>
                <a:gd name="T11" fmla="*/ 285 h 1110"/>
                <a:gd name="T12" fmla="*/ 740 w 1100"/>
                <a:gd name="T13" fmla="*/ 530 h 1110"/>
                <a:gd name="T14" fmla="*/ 740 w 1100"/>
                <a:gd name="T15" fmla="*/ 1110 h 1110"/>
                <a:gd name="T16" fmla="*/ 1100 w 1100"/>
                <a:gd name="T17" fmla="*/ 1110 h 1110"/>
                <a:gd name="T18" fmla="*/ 1100 w 1100"/>
                <a:gd name="T19" fmla="*/ 488 h 1110"/>
                <a:gd name="T20" fmla="*/ 685 w 1100"/>
                <a:gd name="T21" fmla="*/ 0 h 1110"/>
                <a:gd name="T22" fmla="*/ 358 w 1100"/>
                <a:gd name="T23" fmla="*/ 183 h 1110"/>
                <a:gd name="T24" fmla="*/ 360 w 1100"/>
                <a:gd name="T25" fmla="*/ 183 h 1110"/>
                <a:gd name="T26" fmla="*/ 360 w 1100"/>
                <a:gd name="T27" fmla="*/ 26 h 1110"/>
                <a:gd name="T28" fmla="*/ 0 w 1100"/>
                <a:gd name="T29" fmla="*/ 26 h 1110"/>
                <a:gd name="T30" fmla="*/ 0 w 1100"/>
                <a:gd name="T31" fmla="*/ 111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0" h="1110">
                  <a:moveTo>
                    <a:pt x="0" y="1110"/>
                  </a:moveTo>
                  <a:lnTo>
                    <a:pt x="0" y="1110"/>
                  </a:lnTo>
                  <a:lnTo>
                    <a:pt x="360" y="1110"/>
                  </a:lnTo>
                  <a:lnTo>
                    <a:pt x="360" y="504"/>
                  </a:lnTo>
                  <a:cubicBezTo>
                    <a:pt x="360" y="472"/>
                    <a:pt x="363" y="440"/>
                    <a:pt x="372" y="416"/>
                  </a:cubicBezTo>
                  <a:cubicBezTo>
                    <a:pt x="398" y="352"/>
                    <a:pt x="458" y="285"/>
                    <a:pt x="557" y="285"/>
                  </a:cubicBezTo>
                  <a:cubicBezTo>
                    <a:pt x="688" y="285"/>
                    <a:pt x="740" y="384"/>
                    <a:pt x="740" y="530"/>
                  </a:cubicBezTo>
                  <a:lnTo>
                    <a:pt x="740" y="1110"/>
                  </a:lnTo>
                  <a:lnTo>
                    <a:pt x="1100" y="1110"/>
                  </a:lnTo>
                  <a:lnTo>
                    <a:pt x="1100" y="488"/>
                  </a:lnTo>
                  <a:cubicBezTo>
                    <a:pt x="1100" y="155"/>
                    <a:pt x="922" y="0"/>
                    <a:pt x="685" y="0"/>
                  </a:cubicBezTo>
                  <a:cubicBezTo>
                    <a:pt x="491" y="0"/>
                    <a:pt x="405" y="109"/>
                    <a:pt x="358" y="183"/>
                  </a:cubicBezTo>
                  <a:lnTo>
                    <a:pt x="360" y="183"/>
                  </a:lnTo>
                  <a:lnTo>
                    <a:pt x="360" y="26"/>
                  </a:lnTo>
                  <a:lnTo>
                    <a:pt x="0" y="26"/>
                  </a:lnTo>
                  <a:cubicBezTo>
                    <a:pt x="5" y="127"/>
                    <a:pt x="0" y="1110"/>
                    <a:pt x="0" y="1110"/>
                  </a:cubicBezTo>
                  <a:close/>
                </a:path>
              </a:pathLst>
            </a:custGeom>
            <a:grpFill/>
            <a:ln w="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8A370EE-856B-4D68-BCF2-D9DD1A679C0D}"/>
              </a:ext>
            </a:extLst>
          </p:cNvPr>
          <p:cNvSpPr txBox="1">
            <a:spLocks/>
          </p:cNvSpPr>
          <p:nvPr/>
        </p:nvSpPr>
        <p:spPr>
          <a:xfrm>
            <a:off x="8143341" y="3305971"/>
            <a:ext cx="2319096" cy="3786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Twitter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6897CD6-6834-45BF-B009-ED38CC759BED}"/>
              </a:ext>
            </a:extLst>
          </p:cNvPr>
          <p:cNvSpPr txBox="1">
            <a:spLocks/>
          </p:cNvSpPr>
          <p:nvPr/>
        </p:nvSpPr>
        <p:spPr>
          <a:xfrm>
            <a:off x="8143341" y="4307065"/>
            <a:ext cx="2319096" cy="3786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err="1"/>
              <a:t>Linkedin</a:t>
            </a:r>
            <a:endParaRPr lang="en-CA" b="1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9F2C75B-A5FB-48E5-BB69-299CC8C8D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9934" y="5046021"/>
            <a:ext cx="2567817" cy="9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C887A-9C87-4443-AAF5-B9F2676D3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62AE6B-A536-4B5B-BD31-61EAEE5CA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  <a:endParaRPr lang="en-CA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3A308E-A059-4056-AAB0-2B3729C44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3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D3CB6B-AC81-4EB1-BCAA-F966900FD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60593B-B173-4373-AB83-EC37B3D75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BFD14B2-20DF-4A17-984A-AEF987350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4193" y="3553907"/>
            <a:ext cx="2803614" cy="10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9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D19A5-7018-42DD-8F84-1BBFAF5EA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28D80-CA75-4F09-9B8D-484BCBDF422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lang="en-US" sz="3200" dirty="0"/>
              <a:t>Lorem sit </a:t>
            </a:r>
            <a:r>
              <a:rPr lang="en-US" sz="3200" dirty="0" err="1"/>
              <a:t>amet</a:t>
            </a:r>
            <a:r>
              <a:rPr lang="en-US" sz="3200" dirty="0"/>
              <a:t>, connecter  Data to Decision Making Intelligence: Improving Government </a:t>
            </a:r>
            <a:endParaRPr lang="en-CA" sz="32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08966D-EECF-4A96-AF11-71DEF2CE7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0A08733-0A85-4B48-9DA3-9532666E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Lorem sit </a:t>
            </a:r>
            <a:r>
              <a:rPr lang="en-US" sz="3200" dirty="0" err="1"/>
              <a:t>amet</a:t>
            </a:r>
            <a:r>
              <a:rPr lang="en-US" sz="3200" dirty="0"/>
              <a:t>, connecter  Data to Decision Making Intelligence: Improving Government 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2763A-AC06-4E52-BBB4-3059CA3CB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33FC1-7C03-4586-A323-E71AF05518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Lorem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82F54-4656-4E3E-9A15-06B5A4AB9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sit </a:t>
            </a:r>
            <a:r>
              <a:rPr lang="en-US" dirty="0" err="1"/>
              <a:t>amet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D19A5-7018-42DD-8F84-1BBFAF5EA6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A4CA2DB-6AEC-4DF3-8853-0DCC70129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1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6C8B-1AFA-4E24-A274-655D7282DAE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Lorem sit </a:t>
            </a:r>
            <a:r>
              <a:rPr lang="en-US" dirty="0" err="1">
                <a:latin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consectetur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D19A5-7018-42DD-8F84-1BBFAF5EA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EC575F-5D88-4AC5-A5A7-3610765F04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ipsumLorem</a:t>
            </a:r>
            <a:r>
              <a:rPr lang="en-US" dirty="0"/>
              <a:t> ipsum do do</a:t>
            </a:r>
            <a:endParaRPr lang="en-C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ABC806-42FD-472A-A991-2FF048FDFF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225746-1588-4C7B-98E5-B4767EB729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doLorem</a:t>
            </a:r>
            <a:r>
              <a:rPr lang="en-US" dirty="0"/>
              <a:t> ipsum do</a:t>
            </a:r>
            <a:endParaRPr lang="en-CA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1CF0B4-71F7-4B73-9EF6-E8F4BC6DD5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endParaRPr lang="en-C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AAA28D-C4A3-4B6E-9E53-B2552834292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doLorem</a:t>
            </a:r>
            <a:r>
              <a:rPr lang="en-US" dirty="0"/>
              <a:t> ipsum do</a:t>
            </a:r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4E8AE7-6F30-4753-BF03-48B527200FA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endParaRPr lang="en-CA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B42CAE-03EE-4DAB-9ADB-DDED4F06A8B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Lorem ipsum do</a:t>
            </a:r>
            <a:endParaRPr lang="en-CA" dirty="0"/>
          </a:p>
        </p:txBody>
      </p:sp>
      <p:pic>
        <p:nvPicPr>
          <p:cNvPr id="3" name="Picture Placeholder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FD09417-20A8-4158-BEC5-9A0FF7546D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r="11877"/>
          <a:stretch/>
        </p:blipFill>
        <p:spPr/>
      </p:pic>
      <p:pic>
        <p:nvPicPr>
          <p:cNvPr id="24" name="Picture Placeholder 2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3ADCC77-91DF-4A91-9F3D-31D67FD502E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r="11788"/>
          <a:stretch/>
        </p:blipFill>
        <p:spPr/>
      </p:pic>
      <p:pic>
        <p:nvPicPr>
          <p:cNvPr id="22" name="Picture Placeholder 21" descr="A picture containing person, indoor, wall, window&#10;&#10;Description automatically generated">
            <a:extLst>
              <a:ext uri="{FF2B5EF4-FFF2-40B4-BE49-F238E27FC236}">
                <a16:creationId xmlns:a16="http://schemas.microsoft.com/office/drawing/2014/main" id="{FAB1E0FE-C6F3-4B3A-9AF7-ADD6381F703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r="11297"/>
          <a:stretch/>
        </p:blipFill>
        <p:spPr/>
      </p:pic>
      <p:pic>
        <p:nvPicPr>
          <p:cNvPr id="20" name="Picture Placeholder 19" descr="A person with glasses smiling&#10;&#10;Description automatically generated with low confidence">
            <a:extLst>
              <a:ext uri="{FF2B5EF4-FFF2-40B4-BE49-F238E27FC236}">
                <a16:creationId xmlns:a16="http://schemas.microsoft.com/office/drawing/2014/main" id="{3119924B-9A8A-476B-A2DE-4C1E19D2FE2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33"/>
          <a:stretch/>
        </p:blipFill>
        <p:spPr/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38F2C39-8DCF-4321-AA03-6E4F1B73C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>
            <a:extLst>
              <a:ext uri="{FF2B5EF4-FFF2-40B4-BE49-F238E27FC236}">
                <a16:creationId xmlns:a16="http://schemas.microsoft.com/office/drawing/2014/main" id="{F0E01C06-49A2-415E-91A8-84F82756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66C520C-CFE8-44F5-A6F2-C542C83F28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4108EB-5B84-4D10-AE81-BD97B195C9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1AC3731-DFA6-4D6A-AFA9-85F5D95030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0FF3A76-5E66-4F01-B6BF-C6D5ED73A5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57D252D-5863-4A17-8016-B8D02DEF33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61F315AF-6ADD-4CCD-BB42-F36CC201ED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05AA639-E298-4498-A1B5-C6D71E439D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49036BD-E40B-424D-B73B-575E3869107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6989CF93-7D98-48C9-B1E3-A0664D2784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1EC0C88F-1B20-4910-866E-D55BCA7D6D7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D4F204F3-F65F-4775-A7E8-8A40DCABBC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8D4279DE-57DF-46E3-B823-0C48221A3C9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8A7F758-205D-4995-BA2B-DC161237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7754" y="6036889"/>
            <a:ext cx="1878380" cy="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2602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ide slides mai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ide title with dot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801</Words>
  <Application>Microsoft Macintosh PowerPoint</Application>
  <PresentationFormat>Widescreen</PresentationFormat>
  <Paragraphs>114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TITLE SLIDE MAIN</vt:lpstr>
      <vt:lpstr>Inside slides main</vt:lpstr>
      <vt:lpstr>Inside title with dots</vt:lpstr>
      <vt:lpstr>Title</vt:lpstr>
      <vt:lpstr>Data is the key to transformation </vt:lpstr>
      <vt:lpstr>Lorem ipsum dolor sit amet,</vt:lpstr>
      <vt:lpstr>Lorem ipsum dolor sit amet,</vt:lpstr>
      <vt:lpstr>Lorem ipsum dolor sit amet,</vt:lpstr>
      <vt:lpstr>Lorem sit amet, connecter  Data to Decision Making Intelligence: Improving Government </vt:lpstr>
      <vt:lpstr>Lorem sit amet, connecter  Data to Decision Making Intelligence: Improving Government </vt:lpstr>
      <vt:lpstr>Lorem sit amet, consectetur</vt:lpstr>
      <vt:lpstr>PowerPoint Presentation</vt:lpstr>
      <vt:lpstr>Lorem sit amet, consectetur</vt:lpstr>
      <vt:lpstr>PowerPoint Presentation</vt:lpstr>
      <vt:lpstr>Lorem sit amet, consectetur</vt:lpstr>
      <vt:lpstr>PowerPoint Presentation</vt:lpstr>
      <vt:lpstr>Lorem ipsum dolor sit amet</vt:lpstr>
      <vt:lpstr>PowerPoint Presentation</vt:lpstr>
      <vt:lpstr>Lorem sit amet, consectetur Lorem sit amet, consectetur - Lorem sit amet, consectetur</vt:lpstr>
      <vt:lpstr>PowerPoint Presentation</vt:lpstr>
      <vt:lpstr>Lorem sit amet, consectetur</vt:lpstr>
      <vt:lpstr>PowerPoint Presentation</vt:lpstr>
      <vt:lpstr>Lorem sit amet, consectetur</vt:lpstr>
      <vt:lpstr>PowerPoint Presentation</vt:lpstr>
      <vt:lpstr>Lorem sit amet, consectetur</vt:lpstr>
      <vt:lpstr>Lorem ipsum dolor </vt:lpstr>
      <vt:lpstr>PowerPoint Presentation</vt:lpstr>
      <vt:lpstr>PowerPoint Presentation</vt:lpstr>
      <vt:lpstr>PowerPoint Presentation</vt:lpstr>
      <vt:lpstr>Lorem sit amet, consectetur</vt:lpstr>
      <vt:lpstr>PowerPoint Presentation</vt:lpstr>
      <vt:lpstr>Lorem sit amet, consectetur</vt:lpstr>
      <vt:lpstr>PowerPoint Presentation</vt:lpstr>
      <vt:lpstr>Lorem sit amet, consecteturu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Peters</dc:creator>
  <cp:lastModifiedBy>Gosia Skrobutan</cp:lastModifiedBy>
  <cp:revision>177</cp:revision>
  <cp:lastPrinted>2021-08-04T16:40:59Z</cp:lastPrinted>
  <dcterms:created xsi:type="dcterms:W3CDTF">2021-08-03T20:44:38Z</dcterms:created>
  <dcterms:modified xsi:type="dcterms:W3CDTF">2021-08-26T20:27:08Z</dcterms:modified>
</cp:coreProperties>
</file>